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Economica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Martel Sans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139563-C8FC-4684-9A79-7277B6EEA30E}">
  <a:tblStyle styleId="{A1139563-C8FC-4684-9A79-7277B6EEA3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Economica-bold.fntdata"/><Relationship Id="rId23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conomica-boldItalic.fntdata"/><Relationship Id="rId25" Type="http://schemas.openxmlformats.org/officeDocument/2006/relationships/font" Target="fonts/Economica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rtelSans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MartelSans-bold.fntdata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d3211c471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d3211c471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d3211c471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d3211c471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d3211c471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d3211c471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d3211c471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d3211c471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d3211c471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d3211c471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d3211c471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d3211c471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df1a772a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df1a772a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94028b0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94028b0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d3211c471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d3211c471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d3211c471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d3211c471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d3211c471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d3211c471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d3211c4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d3211c4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94028b0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94028b0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d3211c4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d3211c4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d3211c471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d3211c471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18.png"/><Relationship Id="rId5" Type="http://schemas.openxmlformats.org/officeDocument/2006/relationships/hyperlink" Target="http://www.qwentamaker.com" TargetMode="External"/><Relationship Id="rId6" Type="http://schemas.openxmlformats.org/officeDocument/2006/relationships/hyperlink" Target="mailto:contact@qwentamaker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Relationship Id="rId5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0E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0100"/>
            <a:ext cx="9144003" cy="206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2805850" y="833775"/>
            <a:ext cx="4701600" cy="6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Présentation solution technique</a:t>
            </a:r>
            <a:endParaRPr b="1" sz="30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325" y="4259651"/>
            <a:ext cx="1750668" cy="87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0" y="4792925"/>
            <a:ext cx="1081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Version 1.0</a:t>
            </a:r>
            <a:endParaRPr sz="1000"/>
          </a:p>
        </p:txBody>
      </p:sp>
      <p:sp>
        <p:nvSpPr>
          <p:cNvPr id="66" name="Google Shape;66;p13"/>
          <p:cNvSpPr txBox="1"/>
          <p:nvPr/>
        </p:nvSpPr>
        <p:spPr>
          <a:xfrm>
            <a:off x="3405675" y="4779125"/>
            <a:ext cx="3661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Laurent De La Calle - Webgencia</a:t>
            </a:r>
            <a:endParaRPr sz="1000"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875" y="161544"/>
            <a:ext cx="1917675" cy="6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3802" y="1731225"/>
            <a:ext cx="2342443" cy="25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8353800" y="50100"/>
            <a:ext cx="11418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15/10/2023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0E3">
            <a:alpha val="71520"/>
          </a:srgbClr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5572525" y="2814650"/>
            <a:ext cx="1988400" cy="892200"/>
          </a:xfrm>
          <a:prstGeom prst="wedgeRoundRectCallout">
            <a:avLst>
              <a:gd fmla="val -141713" name="adj1"/>
              <a:gd fmla="val -6459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25" y="1639850"/>
            <a:ext cx="3538699" cy="250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273925" y="19130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DashBoard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>
            <a:off x="400000" y="521750"/>
            <a:ext cx="921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2"/>
          <p:cNvSpPr/>
          <p:nvPr/>
        </p:nvSpPr>
        <p:spPr>
          <a:xfrm>
            <a:off x="5524750" y="1012550"/>
            <a:ext cx="2169000" cy="117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5572525" y="1095150"/>
            <a:ext cx="20811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Création du dashboard avec Next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Aperçu en temps réel du menu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Connexion avec Base de données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Formulaire et modale </a:t>
            </a: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créé</a:t>
            </a: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via Tailwind en CSS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5612600" y="2964100"/>
            <a:ext cx="1893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ReactToprint </a:t>
            </a:r>
            <a:r>
              <a:rPr lang="fr" sz="1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: module permettant l’impression de composants</a:t>
            </a:r>
            <a:endParaRPr sz="10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0" y="594575"/>
            <a:ext cx="2754750" cy="186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75" y="3559475"/>
            <a:ext cx="2109250" cy="11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307" y="561000"/>
            <a:ext cx="3674294" cy="261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187450" y="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Création de menu et de plats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94" name="Google Shape;194;p23"/>
          <p:cNvCxnSpPr/>
          <p:nvPr/>
        </p:nvCxnSpPr>
        <p:spPr>
          <a:xfrm>
            <a:off x="359925" y="336450"/>
            <a:ext cx="1323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3"/>
          <p:cNvSpPr/>
          <p:nvPr/>
        </p:nvSpPr>
        <p:spPr>
          <a:xfrm>
            <a:off x="5969875" y="4046675"/>
            <a:ext cx="1250400" cy="802800"/>
          </a:xfrm>
          <a:prstGeom prst="roundRect">
            <a:avLst>
              <a:gd fmla="val 50000" name="adj"/>
            </a:avLst>
          </a:prstGeom>
          <a:solidFill>
            <a:srgbClr val="F8CA88"/>
          </a:solidFill>
          <a:ln cap="flat" cmpd="sng" w="9525">
            <a:solidFill>
              <a:srgbClr val="121B4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940000" dist="57150">
              <a:srgbClr val="121B4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121B46"/>
                </a:solidFill>
                <a:latin typeface="Martel Sans"/>
                <a:ea typeface="Martel Sans"/>
                <a:cs typeface="Martel Sans"/>
                <a:sym typeface="Martel Sans"/>
              </a:rPr>
              <a:t>Aperçu en temps </a:t>
            </a:r>
            <a:r>
              <a:rPr b="1" lang="fr" sz="1200">
                <a:solidFill>
                  <a:srgbClr val="121B46"/>
                </a:solidFill>
                <a:latin typeface="Martel Sans"/>
                <a:ea typeface="Martel Sans"/>
                <a:cs typeface="Martel Sans"/>
                <a:sym typeface="Martel Sans"/>
              </a:rPr>
              <a:t>réel</a:t>
            </a:r>
            <a:r>
              <a:rPr b="1" lang="fr" sz="1200">
                <a:solidFill>
                  <a:srgbClr val="121B46"/>
                </a:solidFill>
                <a:latin typeface="Martel Sans"/>
                <a:ea typeface="Martel Sans"/>
                <a:cs typeface="Martel Sans"/>
                <a:sym typeface="Martel Sans"/>
              </a:rPr>
              <a:t> du rendu </a:t>
            </a:r>
            <a:endParaRPr b="1" sz="1200">
              <a:solidFill>
                <a:srgbClr val="121B46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196" name="Google Shape;196;p23"/>
          <p:cNvCxnSpPr/>
          <p:nvPr/>
        </p:nvCxnSpPr>
        <p:spPr>
          <a:xfrm rot="-5400000">
            <a:off x="6330450" y="2892375"/>
            <a:ext cx="1560000" cy="91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21B46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7" name="Google Shape;197;p23"/>
          <p:cNvSpPr/>
          <p:nvPr/>
        </p:nvSpPr>
        <p:spPr>
          <a:xfrm>
            <a:off x="3088362" y="3253175"/>
            <a:ext cx="1458900" cy="874800"/>
          </a:xfrm>
          <a:prstGeom prst="roundRect">
            <a:avLst>
              <a:gd fmla="val 50000" name="adj"/>
            </a:avLst>
          </a:prstGeom>
          <a:solidFill>
            <a:srgbClr val="F8CA88"/>
          </a:solidFill>
          <a:ln cap="flat" cmpd="sng" w="9525">
            <a:solidFill>
              <a:srgbClr val="121B4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940000" dist="57150">
              <a:srgbClr val="121B4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121B46"/>
                </a:solidFill>
                <a:latin typeface="Martel Sans"/>
                <a:ea typeface="Martel Sans"/>
                <a:cs typeface="Martel Sans"/>
                <a:sym typeface="Martel Sans"/>
              </a:rPr>
              <a:t>Formulaire de saisie des plats</a:t>
            </a:r>
            <a:endParaRPr b="1" sz="1200">
              <a:solidFill>
                <a:srgbClr val="121B46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198" name="Google Shape;198;p23"/>
          <p:cNvCxnSpPr>
            <a:stCxn id="197" idx="3"/>
            <a:endCxn id="191" idx="3"/>
          </p:cNvCxnSpPr>
          <p:nvPr/>
        </p:nvCxnSpPr>
        <p:spPr>
          <a:xfrm flipH="1">
            <a:off x="2904762" y="3690575"/>
            <a:ext cx="1642500" cy="438600"/>
          </a:xfrm>
          <a:prstGeom prst="bentConnector5">
            <a:avLst>
              <a:gd fmla="val -14498" name="adj1"/>
              <a:gd fmla="val 154018" name="adj2"/>
              <a:gd fmla="val 94409" name="adj3"/>
            </a:avLst>
          </a:prstGeom>
          <a:noFill/>
          <a:ln cap="flat" cmpd="sng" w="9525">
            <a:solidFill>
              <a:srgbClr val="121B46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9" name="Google Shape;199;p23"/>
          <p:cNvSpPr/>
          <p:nvPr/>
        </p:nvSpPr>
        <p:spPr>
          <a:xfrm>
            <a:off x="3185275" y="336025"/>
            <a:ext cx="1002900" cy="675600"/>
          </a:xfrm>
          <a:prstGeom prst="roundRect">
            <a:avLst>
              <a:gd fmla="val 50000" name="adj"/>
            </a:avLst>
          </a:prstGeom>
          <a:solidFill>
            <a:srgbClr val="F8CA88"/>
          </a:solidFill>
          <a:ln cap="flat" cmpd="sng" w="9525">
            <a:solidFill>
              <a:srgbClr val="121B4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940000" dist="57150">
              <a:srgbClr val="121B46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121B46"/>
                </a:solidFill>
                <a:latin typeface="Martel Sans"/>
                <a:ea typeface="Martel Sans"/>
                <a:cs typeface="Martel Sans"/>
                <a:sym typeface="Martel Sans"/>
              </a:rPr>
              <a:t>Ecran de création de Menu</a:t>
            </a:r>
            <a:endParaRPr b="1" sz="1000">
              <a:solidFill>
                <a:srgbClr val="121B46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cxnSp>
        <p:nvCxnSpPr>
          <p:cNvPr id="200" name="Google Shape;200;p23"/>
          <p:cNvCxnSpPr>
            <a:stCxn id="199" idx="3"/>
            <a:endCxn id="190" idx="3"/>
          </p:cNvCxnSpPr>
          <p:nvPr/>
        </p:nvCxnSpPr>
        <p:spPr>
          <a:xfrm flipH="1">
            <a:off x="2942275" y="673825"/>
            <a:ext cx="1245900" cy="852900"/>
          </a:xfrm>
          <a:prstGeom prst="bentConnector3">
            <a:avLst>
              <a:gd fmla="val -19113" name="adj1"/>
            </a:avLst>
          </a:prstGeom>
          <a:noFill/>
          <a:ln cap="flat" cmpd="sng" w="9525">
            <a:solidFill>
              <a:srgbClr val="121B46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500" y="874675"/>
            <a:ext cx="5156501" cy="366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168725" y="15625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Exportation et diffusion du menu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07" name="Google Shape;207;p24"/>
          <p:cNvCxnSpPr/>
          <p:nvPr/>
        </p:nvCxnSpPr>
        <p:spPr>
          <a:xfrm>
            <a:off x="425025" y="541775"/>
            <a:ext cx="1543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25" y="1936400"/>
            <a:ext cx="844252" cy="81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725" y="2907076"/>
            <a:ext cx="844252" cy="80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801" y="3862100"/>
            <a:ext cx="844250" cy="1047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/>
        </p:nvSpPr>
        <p:spPr>
          <a:xfrm>
            <a:off x="936550" y="796325"/>
            <a:ext cx="2383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Une fois son menu réalisé l’utilisateur pourra exporter son menu sur Instagram, sur son compte deliveroo ou en PDF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242050" y="1978275"/>
            <a:ext cx="23838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Open Sans"/>
                <a:ea typeface="Open Sans"/>
                <a:cs typeface="Open Sans"/>
                <a:sym typeface="Open Sans"/>
              </a:rPr>
              <a:t>API Instagram :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l’api Graph d’instagram permet la connexion au compte de l’utilisateur et le partage de contenu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1268263" y="2957838"/>
            <a:ext cx="23838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Open Sans"/>
                <a:ea typeface="Open Sans"/>
                <a:cs typeface="Open Sans"/>
                <a:sym typeface="Open Sans"/>
              </a:rPr>
              <a:t>API Deliveroo :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Connexion à l’appli deliveroo et au compte de l’utilisateur pour partager directement son menu sur la plateforme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1293300" y="4115875"/>
            <a:ext cx="23838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Open Sans"/>
                <a:ea typeface="Open Sans"/>
                <a:cs typeface="Open Sans"/>
                <a:sym typeface="Open Sans"/>
              </a:rPr>
              <a:t>JSPDF</a:t>
            </a:r>
            <a:r>
              <a:rPr b="1" lang="fr" sz="1000">
                <a:latin typeface="Open Sans"/>
                <a:ea typeface="Open Sans"/>
                <a:cs typeface="Open Sans"/>
                <a:sym typeface="Open Sans"/>
              </a:rPr>
              <a:t> :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Cette extension permet l’exportation en PDF de page web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331750" y="33823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Accès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 aux précédents menus possibilité de supprimer, modifier.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Route API géré avec Route Handlers de NEXT.JS (gain de temps en 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développement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100" y="217500"/>
            <a:ext cx="4005108" cy="28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67374" cy="50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4767875" y="24040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Base de données :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7" name="Google Shape;227;p26"/>
          <p:cNvCxnSpPr/>
          <p:nvPr/>
        </p:nvCxnSpPr>
        <p:spPr>
          <a:xfrm>
            <a:off x="4802925" y="310525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125" y="555925"/>
            <a:ext cx="789176" cy="49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5844650" y="676150"/>
            <a:ext cx="22788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Structure Flexible (Données au format JSON)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Evolutivité (ajout de serveurs si le site prends de l’ampleur)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Open Source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Haute Performance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Intégration facile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API géré avec Next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4802925" y="217575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Nom de domaine et hébergement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31" name="Google Shape;231;p26"/>
          <p:cNvCxnSpPr/>
          <p:nvPr/>
        </p:nvCxnSpPr>
        <p:spPr>
          <a:xfrm>
            <a:off x="4840125" y="2230850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6"/>
          <p:cNvSpPr txBox="1"/>
          <p:nvPr/>
        </p:nvSpPr>
        <p:spPr>
          <a:xfrm>
            <a:off x="4802925" y="2476250"/>
            <a:ext cx="330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Le nom de domaine </a:t>
            </a:r>
            <a:r>
              <a:rPr b="1" lang="fr" sz="10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5"/>
              </a:rPr>
              <a:t>www.qwentamaker.com</a:t>
            </a: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 sera déposé sur Vercel et aussi hébergé sur Vercel. Le renouvellement sera assuré par l’agence.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4840125" y="302455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Email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34" name="Google Shape;234;p26"/>
          <p:cNvCxnSpPr/>
          <p:nvPr/>
        </p:nvCxnSpPr>
        <p:spPr>
          <a:xfrm>
            <a:off x="4840125" y="3064375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6"/>
          <p:cNvSpPr txBox="1"/>
          <p:nvPr/>
        </p:nvSpPr>
        <p:spPr>
          <a:xfrm>
            <a:off x="4840125" y="3344825"/>
            <a:ext cx="330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Nous créerons 1 adresse email de contact pour les utilisateurs en suivant le format suivant : </a:t>
            </a:r>
            <a:r>
              <a:rPr b="1" lang="fr" sz="10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6"/>
              </a:rPr>
              <a:t>contact@qwentamaker.com</a:t>
            </a:r>
            <a:endParaRPr b="1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un message sera envoyé à nos équipes de maintenance en cas de clic sur le bouton besoin d’aide de la page de connexion. Une réponse rapide (moins de 2h) sera assuré.</a:t>
            </a:r>
            <a:endParaRPr b="1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/>
        </p:nvSpPr>
        <p:spPr>
          <a:xfrm>
            <a:off x="4767875" y="24040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Accessibilité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>
            <a:off x="4802925" y="310525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7"/>
          <p:cNvSpPr txBox="1"/>
          <p:nvPr/>
        </p:nvSpPr>
        <p:spPr>
          <a:xfrm>
            <a:off x="4840125" y="626075"/>
            <a:ext cx="22788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Le site sera compatible avec les navigateurs suivants :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●"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Safari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●"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Google Chrome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conomica"/>
              <a:buChar char="●"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Firefox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Le site sera navigable au clavier et accessible au lecteur d’écran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4802925" y="217575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Type d’appareils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44" name="Google Shape;244;p27"/>
          <p:cNvCxnSpPr/>
          <p:nvPr/>
        </p:nvCxnSpPr>
        <p:spPr>
          <a:xfrm>
            <a:off x="4840125" y="2230850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7"/>
          <p:cNvSpPr txBox="1"/>
          <p:nvPr/>
        </p:nvSpPr>
        <p:spPr>
          <a:xfrm>
            <a:off x="4802925" y="2476250"/>
            <a:ext cx="330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Le site sera conçu en version desktop uniquement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4840125" y="3024550"/>
            <a:ext cx="31902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Economica"/>
                <a:ea typeface="Economica"/>
                <a:cs typeface="Economica"/>
                <a:sym typeface="Economica"/>
              </a:rPr>
              <a:t>Maintenance et évolution</a:t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47" name="Google Shape;247;p27"/>
          <p:cNvCxnSpPr/>
          <p:nvPr/>
        </p:nvCxnSpPr>
        <p:spPr>
          <a:xfrm>
            <a:off x="4840125" y="3064375"/>
            <a:ext cx="0" cy="245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7"/>
          <p:cNvSpPr txBox="1"/>
          <p:nvPr/>
        </p:nvSpPr>
        <p:spPr>
          <a:xfrm>
            <a:off x="4840125" y="3344825"/>
            <a:ext cx="330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La maintenance du site sera assuré par l’agence Webgencia conformément au contrat annuel de maintenance et d’assistance.</a:t>
            </a:r>
            <a:endParaRPr b="1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5" y="1061700"/>
            <a:ext cx="3762406" cy="251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206750" y="268100"/>
            <a:ext cx="6321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A677"/>
                </a:solidFill>
              </a:rPr>
              <a:t>Plan de communication</a:t>
            </a:r>
            <a:endParaRPr>
              <a:solidFill>
                <a:srgbClr val="CCA677"/>
              </a:solidFill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4374124" y="1981428"/>
            <a:ext cx="1670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21B46"/>
                </a:solidFill>
                <a:latin typeface="Martel Sans"/>
                <a:ea typeface="Martel Sans"/>
                <a:cs typeface="Martel Sans"/>
                <a:sym typeface="Martel Sans"/>
              </a:rPr>
              <a:t>Soufiane</a:t>
            </a:r>
            <a:endParaRPr b="1">
              <a:solidFill>
                <a:srgbClr val="121B46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5939475" y="2022047"/>
            <a:ext cx="1728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21B46"/>
                </a:solidFill>
                <a:latin typeface="Martel Sans"/>
                <a:ea typeface="Martel Sans"/>
                <a:cs typeface="Martel Sans"/>
                <a:sym typeface="Martel Sans"/>
              </a:rPr>
              <a:t>Chloé</a:t>
            </a:r>
            <a:endParaRPr b="1">
              <a:solidFill>
                <a:srgbClr val="121B46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 rotWithShape="1">
          <a:blip r:embed="rId3">
            <a:alphaModFix/>
          </a:blip>
          <a:srcRect b="37229" l="29080" r="29084" t="0"/>
          <a:stretch/>
        </p:blipFill>
        <p:spPr>
          <a:xfrm>
            <a:off x="4673252" y="817125"/>
            <a:ext cx="1071600" cy="107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21B4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840000" dist="76200">
              <a:srgbClr val="121B46"/>
            </a:outerShdw>
          </a:effectLst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4">
            <a:alphaModFix/>
          </a:blip>
          <a:srcRect b="0" l="16675" r="16675" t="0"/>
          <a:stretch/>
        </p:blipFill>
        <p:spPr>
          <a:xfrm>
            <a:off x="6249028" y="817125"/>
            <a:ext cx="1109100" cy="110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21B4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840000" dist="76200">
              <a:srgbClr val="121B46"/>
            </a:outerShdw>
          </a:effectLst>
        </p:spPr>
      </p:pic>
      <p:sp>
        <p:nvSpPr>
          <p:cNvPr id="259" name="Google Shape;259;p28"/>
          <p:cNvSpPr txBox="1"/>
          <p:nvPr/>
        </p:nvSpPr>
        <p:spPr>
          <a:xfrm>
            <a:off x="4374124" y="2190142"/>
            <a:ext cx="1670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21B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Owner</a:t>
            </a:r>
            <a:endParaRPr sz="800">
              <a:solidFill>
                <a:srgbClr val="121B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21B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Webgencia</a:t>
            </a:r>
            <a:endParaRPr sz="800">
              <a:solidFill>
                <a:srgbClr val="121B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5939475" y="2247024"/>
            <a:ext cx="1728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21B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Lead Dev FullStack</a:t>
            </a:r>
            <a:endParaRPr sz="800">
              <a:solidFill>
                <a:srgbClr val="121B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21B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WebGencia</a:t>
            </a:r>
            <a:endParaRPr sz="800">
              <a:solidFill>
                <a:srgbClr val="121B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61" name="Google Shape;261;p28"/>
          <p:cNvGrpSpPr/>
          <p:nvPr/>
        </p:nvGrpSpPr>
        <p:grpSpPr>
          <a:xfrm>
            <a:off x="100400" y="3472775"/>
            <a:ext cx="1345851" cy="1488986"/>
            <a:chOff x="100400" y="3472775"/>
            <a:chExt cx="1345851" cy="1488986"/>
          </a:xfrm>
        </p:grpSpPr>
        <p:sp>
          <p:nvSpPr>
            <p:cNvPr id="262" name="Google Shape;262;p28"/>
            <p:cNvSpPr/>
            <p:nvPr/>
          </p:nvSpPr>
          <p:spPr>
            <a:xfrm>
              <a:off x="258484" y="3560537"/>
              <a:ext cx="1012756" cy="1401224"/>
            </a:xfrm>
            <a:custGeom>
              <a:rect b="b" l="l" r="r" t="t"/>
              <a:pathLst>
                <a:path extrusionOk="0" h="29888" w="21602">
                  <a:moveTo>
                    <a:pt x="119" y="0"/>
                  </a:moveTo>
                  <a:cubicBezTo>
                    <a:pt x="53" y="0"/>
                    <a:pt x="0" y="53"/>
                    <a:pt x="0" y="117"/>
                  </a:cubicBezTo>
                  <a:lnTo>
                    <a:pt x="17" y="29769"/>
                  </a:lnTo>
                  <a:cubicBezTo>
                    <a:pt x="17" y="29833"/>
                    <a:pt x="70" y="29887"/>
                    <a:pt x="135" y="29887"/>
                  </a:cubicBezTo>
                  <a:lnTo>
                    <a:pt x="21484" y="29878"/>
                  </a:lnTo>
                  <a:cubicBezTo>
                    <a:pt x="21549" y="29878"/>
                    <a:pt x="21602" y="29825"/>
                    <a:pt x="21602" y="29760"/>
                  </a:cubicBezTo>
                  <a:cubicBezTo>
                    <a:pt x="21602" y="29695"/>
                    <a:pt x="21549" y="29641"/>
                    <a:pt x="21484" y="29641"/>
                  </a:cubicBezTo>
                  <a:lnTo>
                    <a:pt x="254" y="29651"/>
                  </a:lnTo>
                  <a:lnTo>
                    <a:pt x="236" y="117"/>
                  </a:lnTo>
                  <a:cubicBezTo>
                    <a:pt x="236" y="53"/>
                    <a:pt x="183" y="0"/>
                    <a:pt x="119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25900" y="3478401"/>
              <a:ext cx="341680" cy="341727"/>
            </a:xfrm>
            <a:custGeom>
              <a:rect b="b" l="l" r="r" t="t"/>
              <a:pathLst>
                <a:path extrusionOk="0" h="7289" w="7288">
                  <a:moveTo>
                    <a:pt x="17" y="0"/>
                  </a:moveTo>
                  <a:lnTo>
                    <a:pt x="1" y="18"/>
                  </a:lnTo>
                  <a:lnTo>
                    <a:pt x="1" y="7289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25900" y="3478401"/>
              <a:ext cx="682469" cy="682562"/>
            </a:xfrm>
            <a:custGeom>
              <a:rect b="b" l="l" r="r" t="t"/>
              <a:pathLst>
                <a:path extrusionOk="0" h="14559" w="14557">
                  <a:moveTo>
                    <a:pt x="7287" y="0"/>
                  </a:moveTo>
                  <a:lnTo>
                    <a:pt x="1" y="7289"/>
                  </a:lnTo>
                  <a:lnTo>
                    <a:pt x="1" y="14558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325900" y="3478401"/>
              <a:ext cx="1023304" cy="1023398"/>
            </a:xfrm>
            <a:custGeom>
              <a:rect b="b" l="l" r="r" t="t"/>
              <a:pathLst>
                <a:path extrusionOk="0" h="21829" w="21827">
                  <a:moveTo>
                    <a:pt x="14557" y="0"/>
                  </a:moveTo>
                  <a:lnTo>
                    <a:pt x="1" y="14558"/>
                  </a:lnTo>
                  <a:lnTo>
                    <a:pt x="1" y="21828"/>
                  </a:lnTo>
                  <a:lnTo>
                    <a:pt x="21826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325900" y="3478401"/>
              <a:ext cx="1114772" cy="1364187"/>
            </a:xfrm>
            <a:custGeom>
              <a:rect b="b" l="l" r="r" t="t"/>
              <a:pathLst>
                <a:path extrusionOk="0" h="29098" w="23778">
                  <a:moveTo>
                    <a:pt x="21826" y="0"/>
                  </a:moveTo>
                  <a:lnTo>
                    <a:pt x="1" y="21828"/>
                  </a:lnTo>
                  <a:lnTo>
                    <a:pt x="1" y="29098"/>
                  </a:lnTo>
                  <a:lnTo>
                    <a:pt x="23777" y="5319"/>
                  </a:lnTo>
                  <a:lnTo>
                    <a:pt x="23777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325900" y="3727715"/>
              <a:ext cx="1114772" cy="1172063"/>
            </a:xfrm>
            <a:custGeom>
              <a:rect b="b" l="l" r="r" t="t"/>
              <a:pathLst>
                <a:path extrusionOk="0" h="25000" w="23778">
                  <a:moveTo>
                    <a:pt x="23777" y="1"/>
                  </a:moveTo>
                  <a:lnTo>
                    <a:pt x="1" y="23780"/>
                  </a:lnTo>
                  <a:lnTo>
                    <a:pt x="1" y="24999"/>
                  </a:lnTo>
                  <a:lnTo>
                    <a:pt x="6050" y="24999"/>
                  </a:lnTo>
                  <a:lnTo>
                    <a:pt x="23777" y="7271"/>
                  </a:lnTo>
                  <a:lnTo>
                    <a:pt x="23777" y="1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609485" y="4068543"/>
              <a:ext cx="831180" cy="831227"/>
            </a:xfrm>
            <a:custGeom>
              <a:rect b="b" l="l" r="r" t="t"/>
              <a:pathLst>
                <a:path extrusionOk="0" h="17730" w="17729">
                  <a:moveTo>
                    <a:pt x="17728" y="1"/>
                  </a:moveTo>
                  <a:lnTo>
                    <a:pt x="1" y="17729"/>
                  </a:lnTo>
                  <a:lnTo>
                    <a:pt x="7271" y="17729"/>
                  </a:lnTo>
                  <a:lnTo>
                    <a:pt x="17728" y="7270"/>
                  </a:lnTo>
                  <a:lnTo>
                    <a:pt x="17728" y="1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950313" y="4409370"/>
              <a:ext cx="490344" cy="490391"/>
            </a:xfrm>
            <a:custGeom>
              <a:rect b="b" l="l" r="r" t="t"/>
              <a:pathLst>
                <a:path extrusionOk="0" h="10460" w="10459">
                  <a:moveTo>
                    <a:pt x="10458" y="0"/>
                  </a:moveTo>
                  <a:lnTo>
                    <a:pt x="1" y="10459"/>
                  </a:lnTo>
                  <a:lnTo>
                    <a:pt x="7271" y="10459"/>
                  </a:lnTo>
                  <a:lnTo>
                    <a:pt x="10458" y="7270"/>
                  </a:lnTo>
                  <a:lnTo>
                    <a:pt x="10458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291188" y="4750197"/>
              <a:ext cx="149461" cy="149555"/>
            </a:xfrm>
            <a:custGeom>
              <a:rect b="b" l="l" r="r" t="t"/>
              <a:pathLst>
                <a:path extrusionOk="0" h="3190" w="3188">
                  <a:moveTo>
                    <a:pt x="3187" y="0"/>
                  </a:moveTo>
                  <a:lnTo>
                    <a:pt x="0" y="3189"/>
                  </a:lnTo>
                  <a:lnTo>
                    <a:pt x="3187" y="318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320368" y="3472869"/>
              <a:ext cx="1125836" cy="1432448"/>
            </a:xfrm>
            <a:custGeom>
              <a:rect b="b" l="l" r="r" t="t"/>
              <a:pathLst>
                <a:path extrusionOk="0" h="30554" w="24014">
                  <a:moveTo>
                    <a:pt x="254" y="238"/>
                  </a:moveTo>
                  <a:lnTo>
                    <a:pt x="23778" y="248"/>
                  </a:lnTo>
                  <a:lnTo>
                    <a:pt x="23761" y="30318"/>
                  </a:lnTo>
                  <a:lnTo>
                    <a:pt x="237" y="30307"/>
                  </a:lnTo>
                  <a:lnTo>
                    <a:pt x="254" y="238"/>
                  </a:lnTo>
                  <a:close/>
                  <a:moveTo>
                    <a:pt x="135" y="1"/>
                  </a:moveTo>
                  <a:cubicBezTo>
                    <a:pt x="71" y="1"/>
                    <a:pt x="18" y="54"/>
                    <a:pt x="18" y="118"/>
                  </a:cubicBezTo>
                  <a:lnTo>
                    <a:pt x="0" y="30424"/>
                  </a:lnTo>
                  <a:cubicBezTo>
                    <a:pt x="0" y="30455"/>
                    <a:pt x="14" y="30484"/>
                    <a:pt x="36" y="30507"/>
                  </a:cubicBezTo>
                  <a:cubicBezTo>
                    <a:pt x="58" y="30529"/>
                    <a:pt x="88" y="30541"/>
                    <a:pt x="119" y="30541"/>
                  </a:cubicBezTo>
                  <a:lnTo>
                    <a:pt x="23879" y="30554"/>
                  </a:lnTo>
                  <a:cubicBezTo>
                    <a:pt x="23944" y="30554"/>
                    <a:pt x="23997" y="30502"/>
                    <a:pt x="23997" y="30435"/>
                  </a:cubicBezTo>
                  <a:lnTo>
                    <a:pt x="24014" y="129"/>
                  </a:lnTo>
                  <a:cubicBezTo>
                    <a:pt x="24014" y="97"/>
                    <a:pt x="24001" y="68"/>
                    <a:pt x="23979" y="46"/>
                  </a:cubicBezTo>
                  <a:cubicBezTo>
                    <a:pt x="23957" y="24"/>
                    <a:pt x="23927" y="11"/>
                    <a:pt x="23895" y="11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326650" y="3478635"/>
              <a:ext cx="1113975" cy="108299"/>
            </a:xfrm>
            <a:custGeom>
              <a:rect b="b" l="l" r="r" t="t"/>
              <a:pathLst>
                <a:path extrusionOk="0" h="2310" w="23761">
                  <a:moveTo>
                    <a:pt x="0" y="0"/>
                  </a:moveTo>
                  <a:lnTo>
                    <a:pt x="0" y="2309"/>
                  </a:lnTo>
                  <a:lnTo>
                    <a:pt x="23760" y="2309"/>
                  </a:lnTo>
                  <a:lnTo>
                    <a:pt x="23760" y="0"/>
                  </a:lnTo>
                  <a:close/>
                </a:path>
              </a:pathLst>
            </a:custGeom>
            <a:solidFill>
              <a:srgbClr val="F8C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320977" y="3472775"/>
              <a:ext cx="1125274" cy="119925"/>
            </a:xfrm>
            <a:custGeom>
              <a:rect b="b" l="l" r="r" t="t"/>
              <a:pathLst>
                <a:path extrusionOk="0" h="2558" w="24002">
                  <a:moveTo>
                    <a:pt x="240" y="239"/>
                  </a:moveTo>
                  <a:lnTo>
                    <a:pt x="23763" y="250"/>
                  </a:lnTo>
                  <a:lnTo>
                    <a:pt x="23761" y="2322"/>
                  </a:lnTo>
                  <a:lnTo>
                    <a:pt x="236" y="2310"/>
                  </a:lnTo>
                  <a:lnTo>
                    <a:pt x="240" y="239"/>
                  </a:lnTo>
                  <a:close/>
                  <a:moveTo>
                    <a:pt x="122" y="1"/>
                  </a:moveTo>
                  <a:cubicBezTo>
                    <a:pt x="58" y="1"/>
                    <a:pt x="5" y="55"/>
                    <a:pt x="5" y="119"/>
                  </a:cubicBezTo>
                  <a:lnTo>
                    <a:pt x="1" y="2427"/>
                  </a:lnTo>
                  <a:cubicBezTo>
                    <a:pt x="1" y="2459"/>
                    <a:pt x="13" y="2489"/>
                    <a:pt x="36" y="2511"/>
                  </a:cubicBezTo>
                  <a:cubicBezTo>
                    <a:pt x="58" y="2533"/>
                    <a:pt x="88" y="2547"/>
                    <a:pt x="119" y="2547"/>
                  </a:cubicBezTo>
                  <a:lnTo>
                    <a:pt x="23880" y="2558"/>
                  </a:lnTo>
                  <a:cubicBezTo>
                    <a:pt x="23945" y="2558"/>
                    <a:pt x="23999" y="2505"/>
                    <a:pt x="23999" y="2440"/>
                  </a:cubicBezTo>
                  <a:lnTo>
                    <a:pt x="24002" y="133"/>
                  </a:lnTo>
                  <a:cubicBezTo>
                    <a:pt x="24002" y="99"/>
                    <a:pt x="23989" y="69"/>
                    <a:pt x="23968" y="48"/>
                  </a:cubicBezTo>
                  <a:cubicBezTo>
                    <a:pt x="23945" y="26"/>
                    <a:pt x="23916" y="13"/>
                    <a:pt x="23885" y="13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359260" y="3511921"/>
              <a:ext cx="39194" cy="38115"/>
            </a:xfrm>
            <a:custGeom>
              <a:rect b="b" l="l" r="r" t="t"/>
              <a:pathLst>
                <a:path extrusionOk="0" h="813" w="836">
                  <a:moveTo>
                    <a:pt x="131" y="1"/>
                  </a:moveTo>
                  <a:cubicBezTo>
                    <a:pt x="100" y="1"/>
                    <a:pt x="70" y="12"/>
                    <a:pt x="47" y="36"/>
                  </a:cubicBezTo>
                  <a:cubicBezTo>
                    <a:pt x="0" y="82"/>
                    <a:pt x="0" y="156"/>
                    <a:pt x="47" y="203"/>
                  </a:cubicBezTo>
                  <a:lnTo>
                    <a:pt x="622" y="778"/>
                  </a:lnTo>
                  <a:cubicBezTo>
                    <a:pt x="644" y="800"/>
                    <a:pt x="675" y="813"/>
                    <a:pt x="705" y="813"/>
                  </a:cubicBezTo>
                  <a:cubicBezTo>
                    <a:pt x="734" y="813"/>
                    <a:pt x="764" y="800"/>
                    <a:pt x="789" y="778"/>
                  </a:cubicBezTo>
                  <a:cubicBezTo>
                    <a:pt x="836" y="731"/>
                    <a:pt x="836" y="657"/>
                    <a:pt x="789" y="610"/>
                  </a:cubicBezTo>
                  <a:lnTo>
                    <a:pt x="214" y="36"/>
                  </a:lnTo>
                  <a:cubicBezTo>
                    <a:pt x="191" y="12"/>
                    <a:pt x="161" y="1"/>
                    <a:pt x="131" y="1"/>
                  </a:cubicBez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359213" y="3511921"/>
              <a:ext cx="39194" cy="38115"/>
            </a:xfrm>
            <a:custGeom>
              <a:rect b="b" l="l" r="r" t="t"/>
              <a:pathLst>
                <a:path extrusionOk="0" h="813" w="836">
                  <a:moveTo>
                    <a:pt x="705" y="1"/>
                  </a:moveTo>
                  <a:cubicBezTo>
                    <a:pt x="675" y="1"/>
                    <a:pt x="644" y="12"/>
                    <a:pt x="621" y="36"/>
                  </a:cubicBezTo>
                  <a:lnTo>
                    <a:pt x="47" y="610"/>
                  </a:lnTo>
                  <a:cubicBezTo>
                    <a:pt x="0" y="657"/>
                    <a:pt x="0" y="731"/>
                    <a:pt x="47" y="778"/>
                  </a:cubicBezTo>
                  <a:cubicBezTo>
                    <a:pt x="69" y="800"/>
                    <a:pt x="100" y="813"/>
                    <a:pt x="130" y="813"/>
                  </a:cubicBezTo>
                  <a:cubicBezTo>
                    <a:pt x="161" y="813"/>
                    <a:pt x="190" y="800"/>
                    <a:pt x="214" y="778"/>
                  </a:cubicBezTo>
                  <a:lnTo>
                    <a:pt x="789" y="203"/>
                  </a:lnTo>
                  <a:cubicBezTo>
                    <a:pt x="836" y="156"/>
                    <a:pt x="836" y="82"/>
                    <a:pt x="789" y="36"/>
                  </a:cubicBezTo>
                  <a:cubicBezTo>
                    <a:pt x="766" y="12"/>
                    <a:pt x="735" y="1"/>
                    <a:pt x="705" y="1"/>
                  </a:cubicBez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1315754" y="3511968"/>
              <a:ext cx="38772" cy="38819"/>
            </a:xfrm>
            <a:custGeom>
              <a:rect b="b" l="l" r="r" t="t"/>
              <a:pathLst>
                <a:path extrusionOk="0" h="828" w="827">
                  <a:moveTo>
                    <a:pt x="591" y="237"/>
                  </a:moveTo>
                  <a:lnTo>
                    <a:pt x="591" y="591"/>
                  </a:lnTo>
                  <a:lnTo>
                    <a:pt x="237" y="591"/>
                  </a:lnTo>
                  <a:lnTo>
                    <a:pt x="237" y="237"/>
                  </a:lnTo>
                  <a:close/>
                  <a:moveTo>
                    <a:pt x="119" y="0"/>
                  </a:moveTo>
                  <a:cubicBezTo>
                    <a:pt x="53" y="0"/>
                    <a:pt x="1" y="54"/>
                    <a:pt x="1" y="119"/>
                  </a:cubicBezTo>
                  <a:lnTo>
                    <a:pt x="1" y="709"/>
                  </a:lnTo>
                  <a:cubicBezTo>
                    <a:pt x="1" y="773"/>
                    <a:pt x="53" y="827"/>
                    <a:pt x="119" y="827"/>
                  </a:cubicBezTo>
                  <a:lnTo>
                    <a:pt x="709" y="827"/>
                  </a:lnTo>
                  <a:cubicBezTo>
                    <a:pt x="774" y="827"/>
                    <a:pt x="827" y="773"/>
                    <a:pt x="827" y="709"/>
                  </a:cubicBezTo>
                  <a:lnTo>
                    <a:pt x="827" y="119"/>
                  </a:lnTo>
                  <a:cubicBezTo>
                    <a:pt x="827" y="54"/>
                    <a:pt x="774" y="0"/>
                    <a:pt x="709" y="0"/>
                  </a:cubicBezTo>
                  <a:close/>
                </a:path>
              </a:pathLst>
            </a:custGeom>
            <a:solidFill>
              <a:srgbClr val="F9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1269670" y="3538925"/>
              <a:ext cx="42616" cy="11111"/>
            </a:xfrm>
            <a:custGeom>
              <a:rect b="b" l="l" r="r" t="t"/>
              <a:pathLst>
                <a:path extrusionOk="0" h="237" w="909">
                  <a:moveTo>
                    <a:pt x="118" y="0"/>
                  </a:moveTo>
                  <a:cubicBezTo>
                    <a:pt x="54" y="0"/>
                    <a:pt x="1" y="53"/>
                    <a:pt x="1" y="119"/>
                  </a:cubicBezTo>
                  <a:cubicBezTo>
                    <a:pt x="1" y="183"/>
                    <a:pt x="54" y="237"/>
                    <a:pt x="118" y="237"/>
                  </a:cubicBezTo>
                  <a:lnTo>
                    <a:pt x="790" y="237"/>
                  </a:lnTo>
                  <a:cubicBezTo>
                    <a:pt x="855" y="237"/>
                    <a:pt x="909" y="183"/>
                    <a:pt x="909" y="119"/>
                  </a:cubicBezTo>
                  <a:cubicBezTo>
                    <a:pt x="909" y="53"/>
                    <a:pt x="855" y="0"/>
                    <a:pt x="790" y="0"/>
                  </a:cubicBez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7488" y="3716792"/>
              <a:ext cx="406049" cy="369247"/>
            </a:xfrm>
            <a:custGeom>
              <a:rect b="b" l="l" r="r" t="t"/>
              <a:pathLst>
                <a:path extrusionOk="0" h="7876" w="8661">
                  <a:moveTo>
                    <a:pt x="4028" y="0"/>
                  </a:moveTo>
                  <a:cubicBezTo>
                    <a:pt x="3454" y="0"/>
                    <a:pt x="2934" y="305"/>
                    <a:pt x="2644" y="779"/>
                  </a:cubicBezTo>
                  <a:cubicBezTo>
                    <a:pt x="2584" y="772"/>
                    <a:pt x="2525" y="769"/>
                    <a:pt x="2465" y="769"/>
                  </a:cubicBezTo>
                  <a:cubicBezTo>
                    <a:pt x="1855" y="769"/>
                    <a:pt x="1269" y="1108"/>
                    <a:pt x="982" y="1692"/>
                  </a:cubicBezTo>
                  <a:cubicBezTo>
                    <a:pt x="804" y="2057"/>
                    <a:pt x="773" y="2454"/>
                    <a:pt x="863" y="2818"/>
                  </a:cubicBezTo>
                  <a:cubicBezTo>
                    <a:pt x="662" y="2966"/>
                    <a:pt x="493" y="3164"/>
                    <a:pt x="375" y="3403"/>
                  </a:cubicBezTo>
                  <a:cubicBezTo>
                    <a:pt x="1" y="4166"/>
                    <a:pt x="288" y="5079"/>
                    <a:pt x="1014" y="5498"/>
                  </a:cubicBezTo>
                  <a:cubicBezTo>
                    <a:pt x="1368" y="6838"/>
                    <a:pt x="2572" y="7843"/>
                    <a:pt x="4029" y="7875"/>
                  </a:cubicBezTo>
                  <a:cubicBezTo>
                    <a:pt x="4053" y="7876"/>
                    <a:pt x="4077" y="7876"/>
                    <a:pt x="4101" y="7876"/>
                  </a:cubicBezTo>
                  <a:cubicBezTo>
                    <a:pt x="5657" y="7876"/>
                    <a:pt x="6959" y="6757"/>
                    <a:pt x="7236" y="5267"/>
                  </a:cubicBezTo>
                  <a:cubicBezTo>
                    <a:pt x="7910" y="5147"/>
                    <a:pt x="8460" y="4607"/>
                    <a:pt x="8559" y="3894"/>
                  </a:cubicBezTo>
                  <a:cubicBezTo>
                    <a:pt x="8660" y="3169"/>
                    <a:pt x="8264" y="2489"/>
                    <a:pt x="7633" y="2195"/>
                  </a:cubicBezTo>
                  <a:cubicBezTo>
                    <a:pt x="7659" y="2112"/>
                    <a:pt x="7680" y="2028"/>
                    <a:pt x="7691" y="1940"/>
                  </a:cubicBezTo>
                  <a:cubicBezTo>
                    <a:pt x="7814" y="1052"/>
                    <a:pt x="7194" y="232"/>
                    <a:pt x="6307" y="108"/>
                  </a:cubicBezTo>
                  <a:cubicBezTo>
                    <a:pt x="6231" y="98"/>
                    <a:pt x="6156" y="93"/>
                    <a:pt x="6082" y="93"/>
                  </a:cubicBezTo>
                  <a:cubicBezTo>
                    <a:pt x="5724" y="93"/>
                    <a:pt x="5387" y="212"/>
                    <a:pt x="5113" y="414"/>
                  </a:cubicBezTo>
                  <a:cubicBezTo>
                    <a:pt x="4881" y="206"/>
                    <a:pt x="4587" y="62"/>
                    <a:pt x="4253" y="16"/>
                  </a:cubicBezTo>
                  <a:cubicBezTo>
                    <a:pt x="4177" y="6"/>
                    <a:pt x="4102" y="0"/>
                    <a:pt x="402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34614" y="3817868"/>
              <a:ext cx="345712" cy="460246"/>
            </a:xfrm>
            <a:custGeom>
              <a:rect b="b" l="l" r="r" t="t"/>
              <a:pathLst>
                <a:path extrusionOk="0" h="9817" w="7374">
                  <a:moveTo>
                    <a:pt x="3943" y="1"/>
                  </a:moveTo>
                  <a:lnTo>
                    <a:pt x="3943" y="1"/>
                  </a:lnTo>
                  <a:cubicBezTo>
                    <a:pt x="3996" y="327"/>
                    <a:pt x="3953" y="671"/>
                    <a:pt x="3797" y="989"/>
                  </a:cubicBezTo>
                  <a:cubicBezTo>
                    <a:pt x="3508" y="1576"/>
                    <a:pt x="2922" y="1913"/>
                    <a:pt x="2310" y="1913"/>
                  </a:cubicBezTo>
                  <a:cubicBezTo>
                    <a:pt x="2301" y="1913"/>
                    <a:pt x="2292" y="1913"/>
                    <a:pt x="2283" y="1913"/>
                  </a:cubicBezTo>
                  <a:lnTo>
                    <a:pt x="2256" y="2258"/>
                  </a:lnTo>
                  <a:cubicBezTo>
                    <a:pt x="2246" y="2372"/>
                    <a:pt x="2222" y="2478"/>
                    <a:pt x="2191" y="2577"/>
                  </a:cubicBezTo>
                  <a:cubicBezTo>
                    <a:pt x="1951" y="2323"/>
                    <a:pt x="1644" y="2170"/>
                    <a:pt x="1311" y="2170"/>
                  </a:cubicBezTo>
                  <a:cubicBezTo>
                    <a:pt x="1308" y="2170"/>
                    <a:pt x="1306" y="2170"/>
                    <a:pt x="1304" y="2170"/>
                  </a:cubicBezTo>
                  <a:cubicBezTo>
                    <a:pt x="1257" y="2170"/>
                    <a:pt x="1211" y="2173"/>
                    <a:pt x="1164" y="2180"/>
                  </a:cubicBezTo>
                  <a:cubicBezTo>
                    <a:pt x="1147" y="2182"/>
                    <a:pt x="1130" y="2185"/>
                    <a:pt x="1112" y="2189"/>
                  </a:cubicBezTo>
                  <a:cubicBezTo>
                    <a:pt x="1086" y="2194"/>
                    <a:pt x="1060" y="2199"/>
                    <a:pt x="1036" y="2206"/>
                  </a:cubicBezTo>
                  <a:cubicBezTo>
                    <a:pt x="1011" y="2212"/>
                    <a:pt x="986" y="2219"/>
                    <a:pt x="964" y="2227"/>
                  </a:cubicBezTo>
                  <a:cubicBezTo>
                    <a:pt x="873" y="2256"/>
                    <a:pt x="788" y="2295"/>
                    <a:pt x="706" y="2344"/>
                  </a:cubicBezTo>
                  <a:lnTo>
                    <a:pt x="705" y="2339"/>
                  </a:lnTo>
                  <a:cubicBezTo>
                    <a:pt x="286" y="2576"/>
                    <a:pt x="0" y="3021"/>
                    <a:pt x="2" y="3536"/>
                  </a:cubicBezTo>
                  <a:cubicBezTo>
                    <a:pt x="4" y="4294"/>
                    <a:pt x="618" y="4907"/>
                    <a:pt x="1377" y="4907"/>
                  </a:cubicBezTo>
                  <a:cubicBezTo>
                    <a:pt x="1377" y="4907"/>
                    <a:pt x="1378" y="4907"/>
                    <a:pt x="1379" y="4907"/>
                  </a:cubicBezTo>
                  <a:lnTo>
                    <a:pt x="1387" y="4907"/>
                  </a:lnTo>
                  <a:lnTo>
                    <a:pt x="1364" y="9799"/>
                  </a:lnTo>
                  <a:lnTo>
                    <a:pt x="5073" y="9816"/>
                  </a:lnTo>
                  <a:lnTo>
                    <a:pt x="5086" y="7043"/>
                  </a:lnTo>
                  <a:cubicBezTo>
                    <a:pt x="5089" y="7042"/>
                    <a:pt x="5092" y="7042"/>
                    <a:pt x="5095" y="7040"/>
                  </a:cubicBezTo>
                  <a:cubicBezTo>
                    <a:pt x="6222" y="6701"/>
                    <a:pt x="7089" y="5678"/>
                    <a:pt x="7198" y="4398"/>
                  </a:cubicBezTo>
                  <a:lnTo>
                    <a:pt x="7325" y="2894"/>
                  </a:lnTo>
                  <a:cubicBezTo>
                    <a:pt x="7374" y="2280"/>
                    <a:pt x="7243" y="1693"/>
                    <a:pt x="6974" y="1190"/>
                  </a:cubicBezTo>
                  <a:cubicBezTo>
                    <a:pt x="6747" y="763"/>
                    <a:pt x="6614" y="539"/>
                    <a:pt x="6599" y="539"/>
                  </a:cubicBezTo>
                  <a:lnTo>
                    <a:pt x="6599" y="539"/>
                  </a:lnTo>
                  <a:cubicBezTo>
                    <a:pt x="6584" y="539"/>
                    <a:pt x="6683" y="758"/>
                    <a:pt x="6917" y="1214"/>
                  </a:cubicBezTo>
                  <a:cubicBezTo>
                    <a:pt x="6637" y="1333"/>
                    <a:pt x="6333" y="1395"/>
                    <a:pt x="6026" y="1395"/>
                  </a:cubicBezTo>
                  <a:cubicBezTo>
                    <a:pt x="5693" y="1395"/>
                    <a:pt x="5354" y="1321"/>
                    <a:pt x="5034" y="1164"/>
                  </a:cubicBezTo>
                  <a:cubicBezTo>
                    <a:pt x="4519" y="913"/>
                    <a:pt x="4146" y="490"/>
                    <a:pt x="3943" y="1"/>
                  </a:cubicBez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29082" y="3812196"/>
              <a:ext cx="356682" cy="471497"/>
            </a:xfrm>
            <a:custGeom>
              <a:rect b="b" l="l" r="r" t="t"/>
              <a:pathLst>
                <a:path extrusionOk="0" h="10057" w="7608">
                  <a:moveTo>
                    <a:pt x="4189" y="601"/>
                  </a:moveTo>
                  <a:cubicBezTo>
                    <a:pt x="4420" y="938"/>
                    <a:pt x="4734" y="1212"/>
                    <a:pt x="5102" y="1392"/>
                  </a:cubicBezTo>
                  <a:cubicBezTo>
                    <a:pt x="5431" y="1553"/>
                    <a:pt x="5789" y="1634"/>
                    <a:pt x="6148" y="1634"/>
                  </a:cubicBezTo>
                  <a:cubicBezTo>
                    <a:pt x="6450" y="1634"/>
                    <a:pt x="6753" y="1577"/>
                    <a:pt x="7040" y="1462"/>
                  </a:cubicBezTo>
                  <a:cubicBezTo>
                    <a:pt x="7271" y="1939"/>
                    <a:pt x="7370" y="2471"/>
                    <a:pt x="7325" y="3008"/>
                  </a:cubicBezTo>
                  <a:lnTo>
                    <a:pt x="7197" y="4512"/>
                  </a:lnTo>
                  <a:cubicBezTo>
                    <a:pt x="7098" y="5696"/>
                    <a:pt x="6286" y="6716"/>
                    <a:pt x="5168" y="7053"/>
                  </a:cubicBezTo>
                  <a:cubicBezTo>
                    <a:pt x="5120" y="7069"/>
                    <a:pt x="5085" y="7114"/>
                    <a:pt x="5085" y="7165"/>
                  </a:cubicBezTo>
                  <a:lnTo>
                    <a:pt x="5073" y="9821"/>
                  </a:lnTo>
                  <a:lnTo>
                    <a:pt x="1600" y="9805"/>
                  </a:lnTo>
                  <a:lnTo>
                    <a:pt x="1623" y="5032"/>
                  </a:lnTo>
                  <a:cubicBezTo>
                    <a:pt x="1623" y="5000"/>
                    <a:pt x="1607" y="4969"/>
                    <a:pt x="1584" y="4948"/>
                  </a:cubicBezTo>
                  <a:cubicBezTo>
                    <a:pt x="1562" y="4926"/>
                    <a:pt x="1527" y="4912"/>
                    <a:pt x="1496" y="4912"/>
                  </a:cubicBezTo>
                  <a:lnTo>
                    <a:pt x="1494" y="4912"/>
                  </a:lnTo>
                  <a:cubicBezTo>
                    <a:pt x="1158" y="4912"/>
                    <a:pt x="845" y="4783"/>
                    <a:pt x="607" y="4547"/>
                  </a:cubicBezTo>
                  <a:cubicBezTo>
                    <a:pt x="370" y="4310"/>
                    <a:pt x="239" y="3995"/>
                    <a:pt x="238" y="3660"/>
                  </a:cubicBezTo>
                  <a:cubicBezTo>
                    <a:pt x="238" y="3220"/>
                    <a:pt x="472" y="2810"/>
                    <a:pt x="854" y="2583"/>
                  </a:cubicBezTo>
                  <a:cubicBezTo>
                    <a:pt x="865" y="2580"/>
                    <a:pt x="876" y="2575"/>
                    <a:pt x="886" y="2568"/>
                  </a:cubicBezTo>
                  <a:cubicBezTo>
                    <a:pt x="956" y="2525"/>
                    <a:pt x="1034" y="2489"/>
                    <a:pt x="1117" y="2462"/>
                  </a:cubicBezTo>
                  <a:cubicBezTo>
                    <a:pt x="1140" y="2454"/>
                    <a:pt x="1161" y="2448"/>
                    <a:pt x="1183" y="2442"/>
                  </a:cubicBezTo>
                  <a:cubicBezTo>
                    <a:pt x="1205" y="2437"/>
                    <a:pt x="1228" y="2432"/>
                    <a:pt x="1254" y="2427"/>
                  </a:cubicBezTo>
                  <a:lnTo>
                    <a:pt x="1297" y="2420"/>
                  </a:lnTo>
                  <a:cubicBezTo>
                    <a:pt x="1339" y="2414"/>
                    <a:pt x="1387" y="2411"/>
                    <a:pt x="1425" y="2410"/>
                  </a:cubicBezTo>
                  <a:cubicBezTo>
                    <a:pt x="1717" y="2410"/>
                    <a:pt x="1993" y="2539"/>
                    <a:pt x="2224" y="2781"/>
                  </a:cubicBezTo>
                  <a:cubicBezTo>
                    <a:pt x="2246" y="2805"/>
                    <a:pt x="2277" y="2818"/>
                    <a:pt x="2310" y="2818"/>
                  </a:cubicBezTo>
                  <a:cubicBezTo>
                    <a:pt x="2318" y="2818"/>
                    <a:pt x="2327" y="2817"/>
                    <a:pt x="2335" y="2815"/>
                  </a:cubicBezTo>
                  <a:cubicBezTo>
                    <a:pt x="2376" y="2806"/>
                    <a:pt x="2408" y="2776"/>
                    <a:pt x="2421" y="2736"/>
                  </a:cubicBezTo>
                  <a:cubicBezTo>
                    <a:pt x="2459" y="2622"/>
                    <a:pt x="2483" y="2506"/>
                    <a:pt x="2491" y="2390"/>
                  </a:cubicBezTo>
                  <a:lnTo>
                    <a:pt x="2511" y="2152"/>
                  </a:lnTo>
                  <a:cubicBezTo>
                    <a:pt x="3153" y="2122"/>
                    <a:pt x="3738" y="1743"/>
                    <a:pt x="4022" y="1164"/>
                  </a:cubicBezTo>
                  <a:cubicBezTo>
                    <a:pt x="4110" y="984"/>
                    <a:pt x="4166" y="795"/>
                    <a:pt x="4189" y="601"/>
                  </a:cubicBezTo>
                  <a:close/>
                  <a:moveTo>
                    <a:pt x="4060" y="0"/>
                  </a:moveTo>
                  <a:cubicBezTo>
                    <a:pt x="4049" y="0"/>
                    <a:pt x="4038" y="2"/>
                    <a:pt x="4027" y="5"/>
                  </a:cubicBezTo>
                  <a:cubicBezTo>
                    <a:pt x="3970" y="22"/>
                    <a:pt x="3933" y="77"/>
                    <a:pt x="3943" y="137"/>
                  </a:cubicBezTo>
                  <a:cubicBezTo>
                    <a:pt x="3995" y="453"/>
                    <a:pt x="3948" y="771"/>
                    <a:pt x="3808" y="1056"/>
                  </a:cubicBezTo>
                  <a:cubicBezTo>
                    <a:pt x="3553" y="1576"/>
                    <a:pt x="3028" y="1914"/>
                    <a:pt x="2441" y="1914"/>
                  </a:cubicBezTo>
                  <a:cubicBezTo>
                    <a:pt x="2428" y="1914"/>
                    <a:pt x="2415" y="1914"/>
                    <a:pt x="2402" y="1913"/>
                  </a:cubicBezTo>
                  <a:cubicBezTo>
                    <a:pt x="2400" y="1913"/>
                    <a:pt x="2399" y="1913"/>
                    <a:pt x="2398" y="1913"/>
                  </a:cubicBezTo>
                  <a:cubicBezTo>
                    <a:pt x="2335" y="1913"/>
                    <a:pt x="2287" y="1961"/>
                    <a:pt x="2282" y="2022"/>
                  </a:cubicBezTo>
                  <a:lnTo>
                    <a:pt x="2255" y="2368"/>
                  </a:lnTo>
                  <a:cubicBezTo>
                    <a:pt x="2252" y="2402"/>
                    <a:pt x="2249" y="2438"/>
                    <a:pt x="2242" y="2474"/>
                  </a:cubicBezTo>
                  <a:cubicBezTo>
                    <a:pt x="1998" y="2276"/>
                    <a:pt x="1715" y="2169"/>
                    <a:pt x="1425" y="2169"/>
                  </a:cubicBezTo>
                  <a:cubicBezTo>
                    <a:pt x="1416" y="2169"/>
                    <a:pt x="1407" y="2169"/>
                    <a:pt x="1398" y="2169"/>
                  </a:cubicBezTo>
                  <a:cubicBezTo>
                    <a:pt x="1352" y="2169"/>
                    <a:pt x="1309" y="2175"/>
                    <a:pt x="1264" y="2182"/>
                  </a:cubicBezTo>
                  <a:lnTo>
                    <a:pt x="1209" y="2190"/>
                  </a:lnTo>
                  <a:cubicBezTo>
                    <a:pt x="1181" y="2195"/>
                    <a:pt x="1152" y="2203"/>
                    <a:pt x="1124" y="2210"/>
                  </a:cubicBezTo>
                  <a:cubicBezTo>
                    <a:pt x="1098" y="2218"/>
                    <a:pt x="1071" y="2225"/>
                    <a:pt x="1043" y="2234"/>
                  </a:cubicBezTo>
                  <a:cubicBezTo>
                    <a:pt x="954" y="2265"/>
                    <a:pt x="870" y="2302"/>
                    <a:pt x="793" y="2346"/>
                  </a:cubicBezTo>
                  <a:cubicBezTo>
                    <a:pt x="784" y="2349"/>
                    <a:pt x="775" y="2353"/>
                    <a:pt x="766" y="2358"/>
                  </a:cubicBezTo>
                  <a:cubicBezTo>
                    <a:pt x="294" y="2624"/>
                    <a:pt x="0" y="3122"/>
                    <a:pt x="2" y="3658"/>
                  </a:cubicBezTo>
                  <a:cubicBezTo>
                    <a:pt x="2" y="4057"/>
                    <a:pt x="158" y="4431"/>
                    <a:pt x="440" y="4712"/>
                  </a:cubicBezTo>
                  <a:cubicBezTo>
                    <a:pt x="694" y="4966"/>
                    <a:pt x="1026" y="5117"/>
                    <a:pt x="1386" y="5143"/>
                  </a:cubicBezTo>
                  <a:lnTo>
                    <a:pt x="1363" y="9921"/>
                  </a:lnTo>
                  <a:cubicBezTo>
                    <a:pt x="1363" y="9986"/>
                    <a:pt x="1416" y="10039"/>
                    <a:pt x="1481" y="10039"/>
                  </a:cubicBezTo>
                  <a:lnTo>
                    <a:pt x="5189" y="10057"/>
                  </a:lnTo>
                  <a:cubicBezTo>
                    <a:pt x="5220" y="10057"/>
                    <a:pt x="5250" y="10045"/>
                    <a:pt x="5269" y="10019"/>
                  </a:cubicBezTo>
                  <a:cubicBezTo>
                    <a:pt x="5291" y="9998"/>
                    <a:pt x="5303" y="9967"/>
                    <a:pt x="5303" y="9936"/>
                  </a:cubicBezTo>
                  <a:lnTo>
                    <a:pt x="5317" y="7248"/>
                  </a:lnTo>
                  <a:cubicBezTo>
                    <a:pt x="6479" y="6864"/>
                    <a:pt x="7324" y="5780"/>
                    <a:pt x="7429" y="4527"/>
                  </a:cubicBezTo>
                  <a:lnTo>
                    <a:pt x="7555" y="3024"/>
                  </a:lnTo>
                  <a:cubicBezTo>
                    <a:pt x="7607" y="2405"/>
                    <a:pt x="7483" y="1793"/>
                    <a:pt x="7195" y="1252"/>
                  </a:cubicBezTo>
                  <a:cubicBezTo>
                    <a:pt x="6878" y="658"/>
                    <a:pt x="6799" y="528"/>
                    <a:pt x="6727" y="528"/>
                  </a:cubicBezTo>
                  <a:cubicBezTo>
                    <a:pt x="6706" y="528"/>
                    <a:pt x="6685" y="539"/>
                    <a:pt x="6660" y="553"/>
                  </a:cubicBezTo>
                  <a:cubicBezTo>
                    <a:pt x="6546" y="612"/>
                    <a:pt x="6548" y="643"/>
                    <a:pt x="6869" y="1269"/>
                  </a:cubicBezTo>
                  <a:cubicBezTo>
                    <a:pt x="6634" y="1352"/>
                    <a:pt x="6389" y="1394"/>
                    <a:pt x="6144" y="1394"/>
                  </a:cubicBezTo>
                  <a:cubicBezTo>
                    <a:pt x="5821" y="1394"/>
                    <a:pt x="5499" y="1322"/>
                    <a:pt x="5203" y="1176"/>
                  </a:cubicBezTo>
                  <a:cubicBezTo>
                    <a:pt x="4738" y="948"/>
                    <a:pt x="4369" y="557"/>
                    <a:pt x="4169" y="72"/>
                  </a:cubicBezTo>
                  <a:cubicBezTo>
                    <a:pt x="4150" y="28"/>
                    <a:pt x="4107" y="0"/>
                    <a:pt x="406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762553" y="4128551"/>
              <a:ext cx="110924" cy="75246"/>
            </a:xfrm>
            <a:custGeom>
              <a:rect b="b" l="l" r="r" t="t"/>
              <a:pathLst>
                <a:path extrusionOk="0" h="1605" w="2366">
                  <a:moveTo>
                    <a:pt x="1" y="0"/>
                  </a:moveTo>
                  <a:lnTo>
                    <a:pt x="1" y="0"/>
                  </a:lnTo>
                  <a:cubicBezTo>
                    <a:pt x="557" y="1339"/>
                    <a:pt x="2360" y="1605"/>
                    <a:pt x="2360" y="1605"/>
                  </a:cubicBezTo>
                  <a:lnTo>
                    <a:pt x="2366" y="336"/>
                  </a:lnTo>
                  <a:lnTo>
                    <a:pt x="2366" y="336"/>
                  </a:lnTo>
                  <a:cubicBezTo>
                    <a:pt x="2100" y="416"/>
                    <a:pt x="1821" y="460"/>
                    <a:pt x="1534" y="460"/>
                  </a:cubicBezTo>
                  <a:cubicBezTo>
                    <a:pt x="1460" y="460"/>
                    <a:pt x="1384" y="457"/>
                    <a:pt x="1308" y="451"/>
                  </a:cubicBezTo>
                  <a:cubicBezTo>
                    <a:pt x="826" y="410"/>
                    <a:pt x="383" y="249"/>
                    <a:pt x="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840376" y="3951996"/>
              <a:ext cx="21238" cy="19409"/>
            </a:xfrm>
            <a:custGeom>
              <a:rect b="b" l="l" r="r" t="t"/>
              <a:pathLst>
                <a:path extrusionOk="0" h="414" w="453">
                  <a:moveTo>
                    <a:pt x="226" y="0"/>
                  </a:moveTo>
                  <a:cubicBezTo>
                    <a:pt x="131" y="0"/>
                    <a:pt x="46" y="66"/>
                    <a:pt x="25" y="162"/>
                  </a:cubicBezTo>
                  <a:cubicBezTo>
                    <a:pt x="0" y="274"/>
                    <a:pt x="70" y="384"/>
                    <a:pt x="182" y="409"/>
                  </a:cubicBezTo>
                  <a:cubicBezTo>
                    <a:pt x="197" y="412"/>
                    <a:pt x="211" y="414"/>
                    <a:pt x="226" y="414"/>
                  </a:cubicBezTo>
                  <a:cubicBezTo>
                    <a:pt x="321" y="414"/>
                    <a:pt x="407" y="348"/>
                    <a:pt x="428" y="251"/>
                  </a:cubicBezTo>
                  <a:cubicBezTo>
                    <a:pt x="453" y="140"/>
                    <a:pt x="383" y="30"/>
                    <a:pt x="271" y="5"/>
                  </a:cubicBezTo>
                  <a:cubicBezTo>
                    <a:pt x="256" y="2"/>
                    <a:pt x="241" y="0"/>
                    <a:pt x="226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932123" y="3963857"/>
              <a:ext cx="18800" cy="17206"/>
            </a:xfrm>
            <a:custGeom>
              <a:rect b="b" l="l" r="r" t="t"/>
              <a:pathLst>
                <a:path extrusionOk="0" h="367" w="401">
                  <a:moveTo>
                    <a:pt x="201" y="0"/>
                  </a:moveTo>
                  <a:cubicBezTo>
                    <a:pt x="117" y="0"/>
                    <a:pt x="40" y="59"/>
                    <a:pt x="21" y="145"/>
                  </a:cubicBezTo>
                  <a:cubicBezTo>
                    <a:pt x="1" y="243"/>
                    <a:pt x="63" y="340"/>
                    <a:pt x="161" y="362"/>
                  </a:cubicBezTo>
                  <a:cubicBezTo>
                    <a:pt x="174" y="365"/>
                    <a:pt x="187" y="366"/>
                    <a:pt x="200" y="366"/>
                  </a:cubicBezTo>
                  <a:cubicBezTo>
                    <a:pt x="284" y="366"/>
                    <a:pt x="360" y="308"/>
                    <a:pt x="379" y="222"/>
                  </a:cubicBezTo>
                  <a:cubicBezTo>
                    <a:pt x="400" y="122"/>
                    <a:pt x="338" y="24"/>
                    <a:pt x="239" y="4"/>
                  </a:cubicBezTo>
                  <a:cubicBezTo>
                    <a:pt x="226" y="2"/>
                    <a:pt x="214" y="0"/>
                    <a:pt x="201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824109" y="3900989"/>
              <a:ext cx="53212" cy="21332"/>
            </a:xfrm>
            <a:custGeom>
              <a:rect b="b" l="l" r="r" t="t"/>
              <a:pathLst>
                <a:path extrusionOk="0" h="455" w="1135">
                  <a:moveTo>
                    <a:pt x="632" y="0"/>
                  </a:moveTo>
                  <a:cubicBezTo>
                    <a:pt x="603" y="0"/>
                    <a:pt x="574" y="2"/>
                    <a:pt x="543" y="5"/>
                  </a:cubicBezTo>
                  <a:cubicBezTo>
                    <a:pt x="300" y="31"/>
                    <a:pt x="126" y="150"/>
                    <a:pt x="66" y="249"/>
                  </a:cubicBezTo>
                  <a:cubicBezTo>
                    <a:pt x="1" y="351"/>
                    <a:pt x="35" y="425"/>
                    <a:pt x="100" y="445"/>
                  </a:cubicBezTo>
                  <a:cubicBezTo>
                    <a:pt x="124" y="452"/>
                    <a:pt x="149" y="455"/>
                    <a:pt x="176" y="455"/>
                  </a:cubicBezTo>
                  <a:cubicBezTo>
                    <a:pt x="227" y="455"/>
                    <a:pt x="283" y="445"/>
                    <a:pt x="337" y="437"/>
                  </a:cubicBezTo>
                  <a:cubicBezTo>
                    <a:pt x="420" y="423"/>
                    <a:pt x="504" y="411"/>
                    <a:pt x="578" y="403"/>
                  </a:cubicBezTo>
                  <a:cubicBezTo>
                    <a:pt x="652" y="395"/>
                    <a:pt x="736" y="391"/>
                    <a:pt x="821" y="387"/>
                  </a:cubicBezTo>
                  <a:cubicBezTo>
                    <a:pt x="904" y="381"/>
                    <a:pt x="991" y="379"/>
                    <a:pt x="1054" y="345"/>
                  </a:cubicBezTo>
                  <a:cubicBezTo>
                    <a:pt x="1115" y="311"/>
                    <a:pt x="1135" y="232"/>
                    <a:pt x="1054" y="145"/>
                  </a:cubicBezTo>
                  <a:cubicBezTo>
                    <a:pt x="986" y="71"/>
                    <a:pt x="831" y="0"/>
                    <a:pt x="632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929264" y="3905349"/>
              <a:ext cx="45523" cy="22691"/>
            </a:xfrm>
            <a:custGeom>
              <a:rect b="b" l="l" r="r" t="t"/>
              <a:pathLst>
                <a:path extrusionOk="0" h="484" w="971">
                  <a:moveTo>
                    <a:pt x="350" y="1"/>
                  </a:moveTo>
                  <a:cubicBezTo>
                    <a:pt x="232" y="1"/>
                    <a:pt x="138" y="31"/>
                    <a:pt x="85" y="71"/>
                  </a:cubicBezTo>
                  <a:cubicBezTo>
                    <a:pt x="0" y="135"/>
                    <a:pt x="6" y="207"/>
                    <a:pt x="54" y="246"/>
                  </a:cubicBezTo>
                  <a:cubicBezTo>
                    <a:pt x="103" y="286"/>
                    <a:pt x="179" y="301"/>
                    <a:pt x="251" y="318"/>
                  </a:cubicBezTo>
                  <a:cubicBezTo>
                    <a:pt x="324" y="335"/>
                    <a:pt x="398" y="353"/>
                    <a:pt x="460" y="371"/>
                  </a:cubicBezTo>
                  <a:cubicBezTo>
                    <a:pt x="523" y="389"/>
                    <a:pt x="595" y="413"/>
                    <a:pt x="665" y="439"/>
                  </a:cubicBezTo>
                  <a:cubicBezTo>
                    <a:pt x="727" y="459"/>
                    <a:pt x="790" y="484"/>
                    <a:pt x="847" y="484"/>
                  </a:cubicBezTo>
                  <a:cubicBezTo>
                    <a:pt x="855" y="484"/>
                    <a:pt x="863" y="483"/>
                    <a:pt x="870" y="482"/>
                  </a:cubicBezTo>
                  <a:cubicBezTo>
                    <a:pt x="931" y="475"/>
                    <a:pt x="971" y="416"/>
                    <a:pt x="931" y="318"/>
                  </a:cubicBezTo>
                  <a:cubicBezTo>
                    <a:pt x="893" y="222"/>
                    <a:pt x="761" y="91"/>
                    <a:pt x="553" y="30"/>
                  </a:cubicBezTo>
                  <a:cubicBezTo>
                    <a:pt x="481" y="9"/>
                    <a:pt x="412" y="1"/>
                    <a:pt x="35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878163" y="3929352"/>
              <a:ext cx="49883" cy="96344"/>
            </a:xfrm>
            <a:custGeom>
              <a:rect b="b" l="l" r="r" t="t"/>
              <a:pathLst>
                <a:path extrusionOk="0" h="2055" w="1064">
                  <a:moveTo>
                    <a:pt x="607" y="0"/>
                  </a:moveTo>
                  <a:cubicBezTo>
                    <a:pt x="598" y="0"/>
                    <a:pt x="588" y="1"/>
                    <a:pt x="579" y="4"/>
                  </a:cubicBezTo>
                  <a:cubicBezTo>
                    <a:pt x="514" y="19"/>
                    <a:pt x="475" y="83"/>
                    <a:pt x="490" y="146"/>
                  </a:cubicBezTo>
                  <a:lnTo>
                    <a:pt x="792" y="1420"/>
                  </a:lnTo>
                  <a:cubicBezTo>
                    <a:pt x="815" y="1519"/>
                    <a:pt x="792" y="1619"/>
                    <a:pt x="727" y="1698"/>
                  </a:cubicBezTo>
                  <a:cubicBezTo>
                    <a:pt x="667" y="1773"/>
                    <a:pt x="577" y="1818"/>
                    <a:pt x="487" y="1818"/>
                  </a:cubicBezTo>
                  <a:cubicBezTo>
                    <a:pt x="480" y="1818"/>
                    <a:pt x="473" y="1818"/>
                    <a:pt x="467" y="1818"/>
                  </a:cubicBezTo>
                  <a:lnTo>
                    <a:pt x="125" y="1807"/>
                  </a:lnTo>
                  <a:cubicBezTo>
                    <a:pt x="71" y="1809"/>
                    <a:pt x="6" y="1857"/>
                    <a:pt x="4" y="1921"/>
                  </a:cubicBezTo>
                  <a:cubicBezTo>
                    <a:pt x="1" y="1988"/>
                    <a:pt x="53" y="2043"/>
                    <a:pt x="118" y="2044"/>
                  </a:cubicBezTo>
                  <a:lnTo>
                    <a:pt x="459" y="2054"/>
                  </a:lnTo>
                  <a:lnTo>
                    <a:pt x="476" y="2054"/>
                  </a:lnTo>
                  <a:cubicBezTo>
                    <a:pt x="644" y="2054"/>
                    <a:pt x="802" y="1980"/>
                    <a:pt x="913" y="1848"/>
                  </a:cubicBezTo>
                  <a:cubicBezTo>
                    <a:pt x="1023" y="1713"/>
                    <a:pt x="1063" y="1536"/>
                    <a:pt x="1023" y="1365"/>
                  </a:cubicBezTo>
                  <a:lnTo>
                    <a:pt x="721" y="92"/>
                  </a:lnTo>
                  <a:cubicBezTo>
                    <a:pt x="708" y="36"/>
                    <a:pt x="660" y="0"/>
                    <a:pt x="60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808075" y="4018895"/>
              <a:ext cx="67136" cy="42335"/>
            </a:xfrm>
            <a:custGeom>
              <a:rect b="b" l="l" r="r" t="t"/>
              <a:pathLst>
                <a:path extrusionOk="0" h="903" w="1432">
                  <a:moveTo>
                    <a:pt x="386" y="1"/>
                  </a:moveTo>
                  <a:cubicBezTo>
                    <a:pt x="348" y="1"/>
                    <a:pt x="309" y="12"/>
                    <a:pt x="276" y="35"/>
                  </a:cubicBezTo>
                  <a:cubicBezTo>
                    <a:pt x="87" y="171"/>
                    <a:pt x="0" y="577"/>
                    <a:pt x="600" y="830"/>
                  </a:cubicBezTo>
                  <a:cubicBezTo>
                    <a:pt x="721" y="881"/>
                    <a:pt x="825" y="902"/>
                    <a:pt x="915" y="902"/>
                  </a:cubicBezTo>
                  <a:cubicBezTo>
                    <a:pt x="1193" y="902"/>
                    <a:pt x="1334" y="701"/>
                    <a:pt x="1395" y="559"/>
                  </a:cubicBezTo>
                  <a:cubicBezTo>
                    <a:pt x="1431" y="475"/>
                    <a:pt x="1379" y="368"/>
                    <a:pt x="1287" y="363"/>
                  </a:cubicBezTo>
                  <a:cubicBezTo>
                    <a:pt x="911" y="340"/>
                    <a:pt x="642" y="155"/>
                    <a:pt x="517" y="50"/>
                  </a:cubicBezTo>
                  <a:cubicBezTo>
                    <a:pt x="480" y="17"/>
                    <a:pt x="433" y="1"/>
                    <a:pt x="386" y="1"/>
                  </a:cubicBez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808075" y="4013316"/>
              <a:ext cx="72105" cy="53446"/>
            </a:xfrm>
            <a:custGeom>
              <a:rect b="b" l="l" r="r" t="t"/>
              <a:pathLst>
                <a:path extrusionOk="0" h="1140" w="1538">
                  <a:moveTo>
                    <a:pt x="385" y="237"/>
                  </a:moveTo>
                  <a:cubicBezTo>
                    <a:pt x="405" y="237"/>
                    <a:pt x="425" y="244"/>
                    <a:pt x="440" y="258"/>
                  </a:cubicBezTo>
                  <a:cubicBezTo>
                    <a:pt x="577" y="374"/>
                    <a:pt x="870" y="575"/>
                    <a:pt x="1280" y="601"/>
                  </a:cubicBezTo>
                  <a:cubicBezTo>
                    <a:pt x="1283" y="603"/>
                    <a:pt x="1292" y="618"/>
                    <a:pt x="1286" y="633"/>
                  </a:cubicBezTo>
                  <a:cubicBezTo>
                    <a:pt x="1228" y="768"/>
                    <a:pt x="1120" y="904"/>
                    <a:pt x="915" y="904"/>
                  </a:cubicBezTo>
                  <a:cubicBezTo>
                    <a:pt x="840" y="904"/>
                    <a:pt x="751" y="886"/>
                    <a:pt x="647" y="841"/>
                  </a:cubicBezTo>
                  <a:cubicBezTo>
                    <a:pt x="410" y="742"/>
                    <a:pt x="270" y="608"/>
                    <a:pt x="254" y="466"/>
                  </a:cubicBezTo>
                  <a:cubicBezTo>
                    <a:pt x="244" y="369"/>
                    <a:pt x="292" y="289"/>
                    <a:pt x="346" y="250"/>
                  </a:cubicBezTo>
                  <a:cubicBezTo>
                    <a:pt x="357" y="242"/>
                    <a:pt x="372" y="237"/>
                    <a:pt x="385" y="237"/>
                  </a:cubicBezTo>
                  <a:close/>
                  <a:moveTo>
                    <a:pt x="385" y="1"/>
                  </a:moveTo>
                  <a:cubicBezTo>
                    <a:pt x="322" y="1"/>
                    <a:pt x="260" y="20"/>
                    <a:pt x="207" y="58"/>
                  </a:cubicBezTo>
                  <a:cubicBezTo>
                    <a:pt x="74" y="154"/>
                    <a:pt x="0" y="325"/>
                    <a:pt x="20" y="492"/>
                  </a:cubicBezTo>
                  <a:cubicBezTo>
                    <a:pt x="35" y="625"/>
                    <a:pt x="125" y="877"/>
                    <a:pt x="554" y="1058"/>
                  </a:cubicBezTo>
                  <a:cubicBezTo>
                    <a:pt x="686" y="1114"/>
                    <a:pt x="806" y="1139"/>
                    <a:pt x="912" y="1139"/>
                  </a:cubicBezTo>
                  <a:cubicBezTo>
                    <a:pt x="1212" y="1139"/>
                    <a:pt x="1410" y="947"/>
                    <a:pt x="1504" y="724"/>
                  </a:cubicBezTo>
                  <a:cubicBezTo>
                    <a:pt x="1537" y="644"/>
                    <a:pt x="1531" y="554"/>
                    <a:pt x="1485" y="480"/>
                  </a:cubicBezTo>
                  <a:cubicBezTo>
                    <a:pt x="1443" y="411"/>
                    <a:pt x="1374" y="369"/>
                    <a:pt x="1295" y="364"/>
                  </a:cubicBezTo>
                  <a:cubicBezTo>
                    <a:pt x="954" y="342"/>
                    <a:pt x="708" y="175"/>
                    <a:pt x="593" y="78"/>
                  </a:cubicBezTo>
                  <a:cubicBezTo>
                    <a:pt x="532" y="27"/>
                    <a:pt x="458" y="1"/>
                    <a:pt x="385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76620" y="3960903"/>
              <a:ext cx="31786" cy="43038"/>
            </a:xfrm>
            <a:custGeom>
              <a:rect b="b" l="l" r="r" t="t"/>
              <a:pathLst>
                <a:path extrusionOk="0" h="918" w="678">
                  <a:moveTo>
                    <a:pt x="132" y="1"/>
                  </a:moveTo>
                  <a:cubicBezTo>
                    <a:pt x="100" y="1"/>
                    <a:pt x="68" y="13"/>
                    <a:pt x="45" y="37"/>
                  </a:cubicBezTo>
                  <a:cubicBezTo>
                    <a:pt x="0" y="85"/>
                    <a:pt x="2" y="159"/>
                    <a:pt x="49" y="204"/>
                  </a:cubicBezTo>
                  <a:lnTo>
                    <a:pt x="379" y="520"/>
                  </a:lnTo>
                  <a:lnTo>
                    <a:pt x="136" y="705"/>
                  </a:lnTo>
                  <a:cubicBezTo>
                    <a:pt x="84" y="745"/>
                    <a:pt x="75" y="819"/>
                    <a:pt x="114" y="871"/>
                  </a:cubicBezTo>
                  <a:cubicBezTo>
                    <a:pt x="137" y="903"/>
                    <a:pt x="172" y="917"/>
                    <a:pt x="208" y="917"/>
                  </a:cubicBezTo>
                  <a:cubicBezTo>
                    <a:pt x="232" y="917"/>
                    <a:pt x="257" y="910"/>
                    <a:pt x="278" y="890"/>
                  </a:cubicBezTo>
                  <a:lnTo>
                    <a:pt x="630" y="622"/>
                  </a:lnTo>
                  <a:cubicBezTo>
                    <a:pt x="659" y="602"/>
                    <a:pt x="676" y="570"/>
                    <a:pt x="677" y="536"/>
                  </a:cubicBezTo>
                  <a:cubicBezTo>
                    <a:pt x="678" y="500"/>
                    <a:pt x="665" y="468"/>
                    <a:pt x="640" y="443"/>
                  </a:cubicBezTo>
                  <a:lnTo>
                    <a:pt x="213" y="33"/>
                  </a:lnTo>
                  <a:cubicBezTo>
                    <a:pt x="190" y="11"/>
                    <a:pt x="161" y="1"/>
                    <a:pt x="132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67249" y="4199341"/>
              <a:ext cx="807973" cy="698502"/>
            </a:xfrm>
            <a:custGeom>
              <a:rect b="b" l="l" r="r" t="t"/>
              <a:pathLst>
                <a:path extrusionOk="0" h="14899" w="17234">
                  <a:moveTo>
                    <a:pt x="8734" y="0"/>
                  </a:moveTo>
                  <a:cubicBezTo>
                    <a:pt x="7767" y="0"/>
                    <a:pt x="6501" y="98"/>
                    <a:pt x="5308" y="218"/>
                  </a:cubicBezTo>
                  <a:cubicBezTo>
                    <a:pt x="3176" y="432"/>
                    <a:pt x="1476" y="2071"/>
                    <a:pt x="1194" y="4169"/>
                  </a:cubicBezTo>
                  <a:lnTo>
                    <a:pt x="198" y="14151"/>
                  </a:lnTo>
                  <a:cubicBezTo>
                    <a:pt x="177" y="14357"/>
                    <a:pt x="1" y="14899"/>
                    <a:pt x="216" y="14899"/>
                  </a:cubicBezTo>
                  <a:cubicBezTo>
                    <a:pt x="217" y="14899"/>
                    <a:pt x="217" y="14899"/>
                    <a:pt x="218" y="14899"/>
                  </a:cubicBezTo>
                  <a:lnTo>
                    <a:pt x="17233" y="14819"/>
                  </a:lnTo>
                  <a:cubicBezTo>
                    <a:pt x="17233" y="14819"/>
                    <a:pt x="14913" y="4003"/>
                    <a:pt x="14905" y="3789"/>
                  </a:cubicBezTo>
                  <a:cubicBezTo>
                    <a:pt x="14862" y="2607"/>
                    <a:pt x="14606" y="1401"/>
                    <a:pt x="13440" y="791"/>
                  </a:cubicBezTo>
                  <a:cubicBezTo>
                    <a:pt x="12190" y="137"/>
                    <a:pt x="10642" y="76"/>
                    <a:pt x="9254" y="12"/>
                  </a:cubicBezTo>
                  <a:cubicBezTo>
                    <a:pt x="9093" y="4"/>
                    <a:pt x="8919" y="0"/>
                    <a:pt x="8734" y="0"/>
                  </a:cubicBezTo>
                  <a:close/>
                </a:path>
              </a:pathLst>
            </a:custGeom>
            <a:solidFill>
              <a:srgbClr val="F8C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65139" y="4193716"/>
              <a:ext cx="815849" cy="709707"/>
            </a:xfrm>
            <a:custGeom>
              <a:rect b="b" l="l" r="r" t="t"/>
              <a:pathLst>
                <a:path extrusionOk="0" h="15138" w="17402">
                  <a:moveTo>
                    <a:pt x="8777" y="236"/>
                  </a:moveTo>
                  <a:cubicBezTo>
                    <a:pt x="8965" y="236"/>
                    <a:pt x="9138" y="241"/>
                    <a:pt x="9296" y="247"/>
                  </a:cubicBezTo>
                  <a:lnTo>
                    <a:pt x="9386" y="251"/>
                  </a:lnTo>
                  <a:cubicBezTo>
                    <a:pt x="10719" y="314"/>
                    <a:pt x="12231" y="386"/>
                    <a:pt x="13431" y="1014"/>
                  </a:cubicBezTo>
                  <a:cubicBezTo>
                    <a:pt x="14601" y="1626"/>
                    <a:pt x="14794" y="2885"/>
                    <a:pt x="14832" y="3912"/>
                  </a:cubicBezTo>
                  <a:cubicBezTo>
                    <a:pt x="14840" y="4123"/>
                    <a:pt x="16785" y="13204"/>
                    <a:pt x="17132" y="14821"/>
                  </a:cubicBezTo>
                  <a:lnTo>
                    <a:pt x="277" y="14900"/>
                  </a:lnTo>
                  <a:cubicBezTo>
                    <a:pt x="254" y="14825"/>
                    <a:pt x="303" y="14589"/>
                    <a:pt x="324" y="14485"/>
                  </a:cubicBezTo>
                  <a:cubicBezTo>
                    <a:pt x="341" y="14405"/>
                    <a:pt x="355" y="14333"/>
                    <a:pt x="360" y="14280"/>
                  </a:cubicBezTo>
                  <a:lnTo>
                    <a:pt x="1357" y="4304"/>
                  </a:lnTo>
                  <a:cubicBezTo>
                    <a:pt x="1632" y="2246"/>
                    <a:pt x="3280" y="663"/>
                    <a:pt x="5365" y="453"/>
                  </a:cubicBezTo>
                  <a:cubicBezTo>
                    <a:pt x="6801" y="309"/>
                    <a:pt x="7943" y="236"/>
                    <a:pt x="8777" y="236"/>
                  </a:cubicBezTo>
                  <a:close/>
                  <a:moveTo>
                    <a:pt x="8778" y="1"/>
                  </a:moveTo>
                  <a:cubicBezTo>
                    <a:pt x="7936" y="1"/>
                    <a:pt x="6784" y="74"/>
                    <a:pt x="5342" y="219"/>
                  </a:cubicBezTo>
                  <a:cubicBezTo>
                    <a:pt x="3148" y="439"/>
                    <a:pt x="1412" y="2104"/>
                    <a:pt x="1121" y="4276"/>
                  </a:cubicBezTo>
                  <a:lnTo>
                    <a:pt x="125" y="14256"/>
                  </a:lnTo>
                  <a:cubicBezTo>
                    <a:pt x="120" y="14303"/>
                    <a:pt x="107" y="14368"/>
                    <a:pt x="93" y="14439"/>
                  </a:cubicBezTo>
                  <a:cubicBezTo>
                    <a:pt x="34" y="14729"/>
                    <a:pt x="0" y="14944"/>
                    <a:pt x="99" y="15063"/>
                  </a:cubicBezTo>
                  <a:cubicBezTo>
                    <a:pt x="139" y="15111"/>
                    <a:pt x="196" y="15137"/>
                    <a:pt x="262" y="15137"/>
                  </a:cubicBezTo>
                  <a:cubicBezTo>
                    <a:pt x="263" y="15137"/>
                    <a:pt x="263" y="15137"/>
                    <a:pt x="264" y="15136"/>
                  </a:cubicBezTo>
                  <a:lnTo>
                    <a:pt x="17279" y="15055"/>
                  </a:lnTo>
                  <a:cubicBezTo>
                    <a:pt x="17315" y="15055"/>
                    <a:pt x="17349" y="15038"/>
                    <a:pt x="17371" y="15012"/>
                  </a:cubicBezTo>
                  <a:cubicBezTo>
                    <a:pt x="17392" y="14983"/>
                    <a:pt x="17402" y="14947"/>
                    <a:pt x="17394" y="14913"/>
                  </a:cubicBezTo>
                  <a:cubicBezTo>
                    <a:pt x="16599" y="11210"/>
                    <a:pt x="15092" y="4144"/>
                    <a:pt x="15068" y="3903"/>
                  </a:cubicBezTo>
                  <a:cubicBezTo>
                    <a:pt x="15027" y="2812"/>
                    <a:pt x="14818" y="1474"/>
                    <a:pt x="13540" y="805"/>
                  </a:cubicBezTo>
                  <a:cubicBezTo>
                    <a:pt x="12293" y="153"/>
                    <a:pt x="10755" y="81"/>
                    <a:pt x="9396" y="16"/>
                  </a:cubicBezTo>
                  <a:lnTo>
                    <a:pt x="9306" y="12"/>
                  </a:lnTo>
                  <a:cubicBezTo>
                    <a:pt x="9146" y="5"/>
                    <a:pt x="8970" y="1"/>
                    <a:pt x="877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65139" y="4193716"/>
              <a:ext cx="815849" cy="709707"/>
            </a:xfrm>
            <a:custGeom>
              <a:rect b="b" l="l" r="r" t="t"/>
              <a:pathLst>
                <a:path extrusionOk="0" h="15138" w="17402">
                  <a:moveTo>
                    <a:pt x="8777" y="236"/>
                  </a:moveTo>
                  <a:cubicBezTo>
                    <a:pt x="8965" y="236"/>
                    <a:pt x="9138" y="241"/>
                    <a:pt x="9296" y="247"/>
                  </a:cubicBezTo>
                  <a:lnTo>
                    <a:pt x="9386" y="251"/>
                  </a:lnTo>
                  <a:cubicBezTo>
                    <a:pt x="10719" y="314"/>
                    <a:pt x="12231" y="386"/>
                    <a:pt x="13431" y="1014"/>
                  </a:cubicBezTo>
                  <a:cubicBezTo>
                    <a:pt x="14601" y="1626"/>
                    <a:pt x="14794" y="2885"/>
                    <a:pt x="14832" y="3912"/>
                  </a:cubicBezTo>
                  <a:cubicBezTo>
                    <a:pt x="14840" y="4123"/>
                    <a:pt x="16785" y="13204"/>
                    <a:pt x="17132" y="14821"/>
                  </a:cubicBezTo>
                  <a:lnTo>
                    <a:pt x="277" y="14900"/>
                  </a:lnTo>
                  <a:cubicBezTo>
                    <a:pt x="254" y="14825"/>
                    <a:pt x="303" y="14589"/>
                    <a:pt x="324" y="14485"/>
                  </a:cubicBezTo>
                  <a:cubicBezTo>
                    <a:pt x="341" y="14405"/>
                    <a:pt x="355" y="14333"/>
                    <a:pt x="360" y="14280"/>
                  </a:cubicBezTo>
                  <a:lnTo>
                    <a:pt x="1357" y="4304"/>
                  </a:lnTo>
                  <a:cubicBezTo>
                    <a:pt x="1632" y="2246"/>
                    <a:pt x="3280" y="663"/>
                    <a:pt x="5365" y="453"/>
                  </a:cubicBezTo>
                  <a:cubicBezTo>
                    <a:pt x="6801" y="309"/>
                    <a:pt x="7943" y="236"/>
                    <a:pt x="8777" y="236"/>
                  </a:cubicBezTo>
                  <a:close/>
                  <a:moveTo>
                    <a:pt x="8778" y="1"/>
                  </a:moveTo>
                  <a:cubicBezTo>
                    <a:pt x="7936" y="1"/>
                    <a:pt x="6784" y="74"/>
                    <a:pt x="5342" y="219"/>
                  </a:cubicBezTo>
                  <a:cubicBezTo>
                    <a:pt x="3148" y="439"/>
                    <a:pt x="1412" y="2104"/>
                    <a:pt x="1121" y="4276"/>
                  </a:cubicBezTo>
                  <a:lnTo>
                    <a:pt x="125" y="14256"/>
                  </a:lnTo>
                  <a:cubicBezTo>
                    <a:pt x="120" y="14303"/>
                    <a:pt x="107" y="14368"/>
                    <a:pt x="93" y="14439"/>
                  </a:cubicBezTo>
                  <a:cubicBezTo>
                    <a:pt x="34" y="14729"/>
                    <a:pt x="0" y="14944"/>
                    <a:pt x="99" y="15063"/>
                  </a:cubicBezTo>
                  <a:cubicBezTo>
                    <a:pt x="139" y="15111"/>
                    <a:pt x="196" y="15137"/>
                    <a:pt x="262" y="15137"/>
                  </a:cubicBezTo>
                  <a:cubicBezTo>
                    <a:pt x="263" y="15137"/>
                    <a:pt x="263" y="15137"/>
                    <a:pt x="264" y="15136"/>
                  </a:cubicBezTo>
                  <a:lnTo>
                    <a:pt x="17279" y="15055"/>
                  </a:lnTo>
                  <a:cubicBezTo>
                    <a:pt x="17315" y="15055"/>
                    <a:pt x="17349" y="15038"/>
                    <a:pt x="17371" y="15012"/>
                  </a:cubicBezTo>
                  <a:cubicBezTo>
                    <a:pt x="17392" y="14983"/>
                    <a:pt x="17402" y="14947"/>
                    <a:pt x="17394" y="14913"/>
                  </a:cubicBezTo>
                  <a:cubicBezTo>
                    <a:pt x="16599" y="11210"/>
                    <a:pt x="15092" y="4144"/>
                    <a:pt x="15068" y="3903"/>
                  </a:cubicBezTo>
                  <a:cubicBezTo>
                    <a:pt x="15027" y="2812"/>
                    <a:pt x="14818" y="1474"/>
                    <a:pt x="13540" y="805"/>
                  </a:cubicBezTo>
                  <a:cubicBezTo>
                    <a:pt x="12293" y="153"/>
                    <a:pt x="10755" y="81"/>
                    <a:pt x="9396" y="16"/>
                  </a:cubicBezTo>
                  <a:lnTo>
                    <a:pt x="9306" y="12"/>
                  </a:lnTo>
                  <a:cubicBezTo>
                    <a:pt x="9146" y="5"/>
                    <a:pt x="8970" y="1"/>
                    <a:pt x="8778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923356" y="4540075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060860" y="4014301"/>
              <a:ext cx="227521" cy="357198"/>
            </a:xfrm>
            <a:custGeom>
              <a:rect b="b" l="l" r="r" t="t"/>
              <a:pathLst>
                <a:path extrusionOk="0" h="7619" w="4853">
                  <a:moveTo>
                    <a:pt x="258" y="0"/>
                  </a:moveTo>
                  <a:cubicBezTo>
                    <a:pt x="199" y="0"/>
                    <a:pt x="149" y="48"/>
                    <a:pt x="148" y="109"/>
                  </a:cubicBezTo>
                  <a:lnTo>
                    <a:pt x="3" y="7418"/>
                  </a:lnTo>
                  <a:cubicBezTo>
                    <a:pt x="1" y="7478"/>
                    <a:pt x="50" y="7529"/>
                    <a:pt x="112" y="7530"/>
                  </a:cubicBezTo>
                  <a:lnTo>
                    <a:pt x="4593" y="7619"/>
                  </a:lnTo>
                  <a:cubicBezTo>
                    <a:pt x="4594" y="7619"/>
                    <a:pt x="4595" y="7619"/>
                    <a:pt x="4597" y="7619"/>
                  </a:cubicBezTo>
                  <a:cubicBezTo>
                    <a:pt x="4656" y="7619"/>
                    <a:pt x="4705" y="7571"/>
                    <a:pt x="4706" y="7510"/>
                  </a:cubicBezTo>
                  <a:lnTo>
                    <a:pt x="4851" y="203"/>
                  </a:lnTo>
                  <a:cubicBezTo>
                    <a:pt x="4852" y="142"/>
                    <a:pt x="4804" y="92"/>
                    <a:pt x="4742" y="90"/>
                  </a:cubicBezTo>
                  <a:lnTo>
                    <a:pt x="260" y="1"/>
                  </a:lnTo>
                  <a:cubicBezTo>
                    <a:pt x="259" y="0"/>
                    <a:pt x="259" y="0"/>
                    <a:pt x="25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055609" y="4009378"/>
              <a:ext cx="238069" cy="367043"/>
            </a:xfrm>
            <a:custGeom>
              <a:rect b="b" l="l" r="r" t="t"/>
              <a:pathLst>
                <a:path extrusionOk="0" h="7829" w="5078">
                  <a:moveTo>
                    <a:pt x="1021" y="236"/>
                  </a:moveTo>
                  <a:cubicBezTo>
                    <a:pt x="1031" y="236"/>
                    <a:pt x="1041" y="237"/>
                    <a:pt x="1052" y="237"/>
                  </a:cubicBezTo>
                  <a:lnTo>
                    <a:pt x="4172" y="300"/>
                  </a:lnTo>
                  <a:cubicBezTo>
                    <a:pt x="4543" y="307"/>
                    <a:pt x="4840" y="616"/>
                    <a:pt x="4832" y="987"/>
                  </a:cubicBezTo>
                  <a:lnTo>
                    <a:pt x="4714" y="6932"/>
                  </a:lnTo>
                  <a:cubicBezTo>
                    <a:pt x="4707" y="7299"/>
                    <a:pt x="4415" y="7592"/>
                    <a:pt x="4039" y="7592"/>
                  </a:cubicBezTo>
                  <a:cubicBezTo>
                    <a:pt x="4035" y="7592"/>
                    <a:pt x="4031" y="7592"/>
                    <a:pt x="4027" y="7592"/>
                  </a:cubicBezTo>
                  <a:lnTo>
                    <a:pt x="906" y="7530"/>
                  </a:lnTo>
                  <a:cubicBezTo>
                    <a:pt x="535" y="7524"/>
                    <a:pt x="239" y="7214"/>
                    <a:pt x="247" y="6843"/>
                  </a:cubicBezTo>
                  <a:lnTo>
                    <a:pt x="366" y="897"/>
                  </a:lnTo>
                  <a:cubicBezTo>
                    <a:pt x="369" y="718"/>
                    <a:pt x="443" y="550"/>
                    <a:pt x="572" y="425"/>
                  </a:cubicBezTo>
                  <a:cubicBezTo>
                    <a:pt x="695" y="308"/>
                    <a:pt x="854" y="236"/>
                    <a:pt x="1021" y="236"/>
                  </a:cubicBezTo>
                  <a:close/>
                  <a:moveTo>
                    <a:pt x="1056" y="1"/>
                  </a:moveTo>
                  <a:cubicBezTo>
                    <a:pt x="808" y="2"/>
                    <a:pt x="583" y="87"/>
                    <a:pt x="407" y="255"/>
                  </a:cubicBezTo>
                  <a:cubicBezTo>
                    <a:pt x="232" y="424"/>
                    <a:pt x="133" y="650"/>
                    <a:pt x="128" y="893"/>
                  </a:cubicBezTo>
                  <a:lnTo>
                    <a:pt x="11" y="6839"/>
                  </a:lnTo>
                  <a:cubicBezTo>
                    <a:pt x="0" y="7339"/>
                    <a:pt x="400" y="7756"/>
                    <a:pt x="901" y="7766"/>
                  </a:cubicBezTo>
                  <a:lnTo>
                    <a:pt x="4022" y="7829"/>
                  </a:lnTo>
                  <a:lnTo>
                    <a:pt x="4040" y="7829"/>
                  </a:lnTo>
                  <a:cubicBezTo>
                    <a:pt x="4534" y="7829"/>
                    <a:pt x="4940" y="7432"/>
                    <a:pt x="4949" y="6936"/>
                  </a:cubicBezTo>
                  <a:lnTo>
                    <a:pt x="5067" y="991"/>
                  </a:lnTo>
                  <a:cubicBezTo>
                    <a:pt x="5077" y="489"/>
                    <a:pt x="4678" y="73"/>
                    <a:pt x="4175" y="63"/>
                  </a:cubicBezTo>
                  <a:lnTo>
                    <a:pt x="1056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211865" y="4035866"/>
              <a:ext cx="58931" cy="28270"/>
            </a:xfrm>
            <a:custGeom>
              <a:rect b="b" l="l" r="r" t="t"/>
              <a:pathLst>
                <a:path extrusionOk="0" h="603" w="1257">
                  <a:moveTo>
                    <a:pt x="293" y="176"/>
                  </a:moveTo>
                  <a:cubicBezTo>
                    <a:pt x="296" y="176"/>
                    <a:pt x="299" y="176"/>
                    <a:pt x="302" y="177"/>
                  </a:cubicBezTo>
                  <a:lnTo>
                    <a:pt x="962" y="189"/>
                  </a:lnTo>
                  <a:cubicBezTo>
                    <a:pt x="1027" y="191"/>
                    <a:pt x="1079" y="244"/>
                    <a:pt x="1078" y="308"/>
                  </a:cubicBezTo>
                  <a:cubicBezTo>
                    <a:pt x="1076" y="374"/>
                    <a:pt x="1019" y="421"/>
                    <a:pt x="957" y="425"/>
                  </a:cubicBezTo>
                  <a:lnTo>
                    <a:pt x="297" y="411"/>
                  </a:lnTo>
                  <a:cubicBezTo>
                    <a:pt x="232" y="410"/>
                    <a:pt x="180" y="356"/>
                    <a:pt x="181" y="292"/>
                  </a:cubicBezTo>
                  <a:cubicBezTo>
                    <a:pt x="182" y="230"/>
                    <a:pt x="230" y="176"/>
                    <a:pt x="293" y="176"/>
                  </a:cubicBezTo>
                  <a:close/>
                  <a:moveTo>
                    <a:pt x="305" y="0"/>
                  </a:moveTo>
                  <a:cubicBezTo>
                    <a:pt x="227" y="0"/>
                    <a:pt x="151" y="27"/>
                    <a:pt x="94" y="82"/>
                  </a:cubicBezTo>
                  <a:cubicBezTo>
                    <a:pt x="37" y="136"/>
                    <a:pt x="5" y="209"/>
                    <a:pt x="4" y="288"/>
                  </a:cubicBezTo>
                  <a:cubicBezTo>
                    <a:pt x="1" y="451"/>
                    <a:pt x="131" y="587"/>
                    <a:pt x="292" y="589"/>
                  </a:cubicBezTo>
                  <a:lnTo>
                    <a:pt x="954" y="602"/>
                  </a:lnTo>
                  <a:lnTo>
                    <a:pt x="960" y="602"/>
                  </a:lnTo>
                  <a:cubicBezTo>
                    <a:pt x="1037" y="602"/>
                    <a:pt x="1109" y="572"/>
                    <a:pt x="1163" y="520"/>
                  </a:cubicBezTo>
                  <a:cubicBezTo>
                    <a:pt x="1220" y="467"/>
                    <a:pt x="1252" y="394"/>
                    <a:pt x="1254" y="314"/>
                  </a:cubicBezTo>
                  <a:cubicBezTo>
                    <a:pt x="1257" y="151"/>
                    <a:pt x="1127" y="16"/>
                    <a:pt x="965" y="13"/>
                  </a:cubicBezTo>
                  <a:lnTo>
                    <a:pt x="305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972254" y="4327749"/>
              <a:ext cx="189968" cy="199110"/>
            </a:xfrm>
            <a:custGeom>
              <a:rect b="b" l="l" r="r" t="t"/>
              <a:pathLst>
                <a:path extrusionOk="0" h="4247" w="4052">
                  <a:moveTo>
                    <a:pt x="744" y="1"/>
                  </a:moveTo>
                  <a:cubicBezTo>
                    <a:pt x="625" y="1"/>
                    <a:pt x="522" y="31"/>
                    <a:pt x="441" y="94"/>
                  </a:cubicBezTo>
                  <a:cubicBezTo>
                    <a:pt x="1" y="437"/>
                    <a:pt x="354" y="1624"/>
                    <a:pt x="1229" y="2746"/>
                  </a:cubicBezTo>
                  <a:cubicBezTo>
                    <a:pt x="1943" y="3660"/>
                    <a:pt x="2784" y="4247"/>
                    <a:pt x="3308" y="4247"/>
                  </a:cubicBezTo>
                  <a:cubicBezTo>
                    <a:pt x="3427" y="4247"/>
                    <a:pt x="3530" y="4217"/>
                    <a:pt x="3611" y="4153"/>
                  </a:cubicBezTo>
                  <a:cubicBezTo>
                    <a:pt x="4051" y="3810"/>
                    <a:pt x="3698" y="2622"/>
                    <a:pt x="2822" y="1502"/>
                  </a:cubicBezTo>
                  <a:cubicBezTo>
                    <a:pt x="2109" y="588"/>
                    <a:pt x="1268" y="1"/>
                    <a:pt x="744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966065" y="4322170"/>
              <a:ext cx="193062" cy="210034"/>
            </a:xfrm>
            <a:custGeom>
              <a:rect b="b" l="l" r="r" t="t"/>
              <a:pathLst>
                <a:path extrusionOk="0" h="4480" w="4118">
                  <a:moveTo>
                    <a:pt x="878" y="236"/>
                  </a:moveTo>
                  <a:cubicBezTo>
                    <a:pt x="1052" y="236"/>
                    <a:pt x="1280" y="315"/>
                    <a:pt x="1540" y="469"/>
                  </a:cubicBezTo>
                  <a:cubicBezTo>
                    <a:pt x="1978" y="728"/>
                    <a:pt x="2447" y="1163"/>
                    <a:pt x="2861" y="1693"/>
                  </a:cubicBezTo>
                  <a:cubicBezTo>
                    <a:pt x="3276" y="2226"/>
                    <a:pt x="3583" y="2785"/>
                    <a:pt x="3729" y="3272"/>
                  </a:cubicBezTo>
                  <a:cubicBezTo>
                    <a:pt x="3862" y="3716"/>
                    <a:pt x="3839" y="4046"/>
                    <a:pt x="3671" y="4179"/>
                  </a:cubicBezTo>
                  <a:cubicBezTo>
                    <a:pt x="3613" y="4224"/>
                    <a:pt x="3536" y="4246"/>
                    <a:pt x="3444" y="4246"/>
                  </a:cubicBezTo>
                  <a:cubicBezTo>
                    <a:pt x="2999" y="4246"/>
                    <a:pt x="2193" y="3737"/>
                    <a:pt x="1455" y="2792"/>
                  </a:cubicBezTo>
                  <a:cubicBezTo>
                    <a:pt x="563" y="1651"/>
                    <a:pt x="312" y="566"/>
                    <a:pt x="646" y="306"/>
                  </a:cubicBezTo>
                  <a:cubicBezTo>
                    <a:pt x="706" y="259"/>
                    <a:pt x="784" y="236"/>
                    <a:pt x="878" y="236"/>
                  </a:cubicBezTo>
                  <a:close/>
                  <a:moveTo>
                    <a:pt x="876" y="1"/>
                  </a:moveTo>
                  <a:cubicBezTo>
                    <a:pt x="729" y="1"/>
                    <a:pt x="602" y="40"/>
                    <a:pt x="500" y="119"/>
                  </a:cubicBezTo>
                  <a:cubicBezTo>
                    <a:pt x="1" y="509"/>
                    <a:pt x="338" y="1746"/>
                    <a:pt x="1268" y="2937"/>
                  </a:cubicBezTo>
                  <a:cubicBezTo>
                    <a:pt x="2011" y="3888"/>
                    <a:pt x="2877" y="4480"/>
                    <a:pt x="3447" y="4480"/>
                  </a:cubicBezTo>
                  <a:cubicBezTo>
                    <a:pt x="3590" y="4480"/>
                    <a:pt x="3714" y="4443"/>
                    <a:pt x="3816" y="4365"/>
                  </a:cubicBezTo>
                  <a:cubicBezTo>
                    <a:pt x="4068" y="4166"/>
                    <a:pt x="4118" y="3753"/>
                    <a:pt x="3954" y="3203"/>
                  </a:cubicBezTo>
                  <a:cubicBezTo>
                    <a:pt x="3801" y="2689"/>
                    <a:pt x="3479" y="2101"/>
                    <a:pt x="3046" y="1547"/>
                  </a:cubicBezTo>
                  <a:cubicBezTo>
                    <a:pt x="2614" y="993"/>
                    <a:pt x="2121" y="539"/>
                    <a:pt x="1659" y="265"/>
                  </a:cubicBezTo>
                  <a:cubicBezTo>
                    <a:pt x="1363" y="89"/>
                    <a:pt x="1097" y="1"/>
                    <a:pt x="876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991663" y="4159070"/>
              <a:ext cx="251150" cy="384343"/>
            </a:xfrm>
            <a:custGeom>
              <a:rect b="b" l="l" r="r" t="t"/>
              <a:pathLst>
                <a:path extrusionOk="0" h="8198" w="5357">
                  <a:moveTo>
                    <a:pt x="1133" y="0"/>
                  </a:moveTo>
                  <a:cubicBezTo>
                    <a:pt x="827" y="0"/>
                    <a:pt x="550" y="224"/>
                    <a:pt x="503" y="546"/>
                  </a:cubicBezTo>
                  <a:lnTo>
                    <a:pt x="120" y="3971"/>
                  </a:lnTo>
                  <a:cubicBezTo>
                    <a:pt x="1" y="5038"/>
                    <a:pt x="335" y="6904"/>
                    <a:pt x="837" y="7806"/>
                  </a:cubicBezTo>
                  <a:lnTo>
                    <a:pt x="2509" y="8197"/>
                  </a:lnTo>
                  <a:cubicBezTo>
                    <a:pt x="2509" y="8197"/>
                    <a:pt x="3313" y="5845"/>
                    <a:pt x="3684" y="5749"/>
                  </a:cubicBezTo>
                  <a:cubicBezTo>
                    <a:pt x="3886" y="5697"/>
                    <a:pt x="4105" y="5537"/>
                    <a:pt x="4287" y="5436"/>
                  </a:cubicBezTo>
                  <a:cubicBezTo>
                    <a:pt x="4525" y="5303"/>
                    <a:pt x="4754" y="5157"/>
                    <a:pt x="4960" y="4979"/>
                  </a:cubicBezTo>
                  <a:cubicBezTo>
                    <a:pt x="5046" y="4906"/>
                    <a:pt x="5129" y="4825"/>
                    <a:pt x="5180" y="4725"/>
                  </a:cubicBezTo>
                  <a:cubicBezTo>
                    <a:pt x="5330" y="4445"/>
                    <a:pt x="5123" y="4116"/>
                    <a:pt x="4838" y="4116"/>
                  </a:cubicBezTo>
                  <a:cubicBezTo>
                    <a:pt x="4787" y="4116"/>
                    <a:pt x="4735" y="4126"/>
                    <a:pt x="4681" y="4148"/>
                  </a:cubicBezTo>
                  <a:lnTo>
                    <a:pt x="4147" y="4369"/>
                  </a:lnTo>
                  <a:cubicBezTo>
                    <a:pt x="4522" y="4176"/>
                    <a:pt x="4859" y="3987"/>
                    <a:pt x="5090" y="3853"/>
                  </a:cubicBezTo>
                  <a:cubicBezTo>
                    <a:pt x="5278" y="3743"/>
                    <a:pt x="5357" y="3513"/>
                    <a:pt x="5277" y="3310"/>
                  </a:cubicBezTo>
                  <a:cubicBezTo>
                    <a:pt x="5212" y="3150"/>
                    <a:pt x="5057" y="3053"/>
                    <a:pt x="4894" y="3053"/>
                  </a:cubicBezTo>
                  <a:cubicBezTo>
                    <a:pt x="4848" y="3053"/>
                    <a:pt x="4801" y="3060"/>
                    <a:pt x="4755" y="3077"/>
                  </a:cubicBezTo>
                  <a:lnTo>
                    <a:pt x="3566" y="3510"/>
                  </a:lnTo>
                  <a:cubicBezTo>
                    <a:pt x="4294" y="3200"/>
                    <a:pt x="4756" y="2932"/>
                    <a:pt x="5024" y="2753"/>
                  </a:cubicBezTo>
                  <a:cubicBezTo>
                    <a:pt x="5206" y="2631"/>
                    <a:pt x="5278" y="2397"/>
                    <a:pt x="5199" y="2191"/>
                  </a:cubicBezTo>
                  <a:lnTo>
                    <a:pt x="5180" y="2144"/>
                  </a:lnTo>
                  <a:cubicBezTo>
                    <a:pt x="5103" y="1948"/>
                    <a:pt x="4888" y="1772"/>
                    <a:pt x="4681" y="1772"/>
                  </a:cubicBezTo>
                  <a:cubicBezTo>
                    <a:pt x="4639" y="1772"/>
                    <a:pt x="4598" y="1779"/>
                    <a:pt x="4559" y="1794"/>
                  </a:cubicBezTo>
                  <a:lnTo>
                    <a:pt x="4407" y="1841"/>
                  </a:lnTo>
                  <a:cubicBezTo>
                    <a:pt x="4720" y="1706"/>
                    <a:pt x="4869" y="1348"/>
                    <a:pt x="4745" y="1032"/>
                  </a:cubicBezTo>
                  <a:cubicBezTo>
                    <a:pt x="4648" y="781"/>
                    <a:pt x="4409" y="629"/>
                    <a:pt x="4156" y="629"/>
                  </a:cubicBezTo>
                  <a:cubicBezTo>
                    <a:pt x="4079" y="629"/>
                    <a:pt x="3999" y="643"/>
                    <a:pt x="3923" y="673"/>
                  </a:cubicBezTo>
                  <a:lnTo>
                    <a:pt x="1806" y="1418"/>
                  </a:lnTo>
                  <a:lnTo>
                    <a:pt x="1657" y="493"/>
                  </a:lnTo>
                  <a:cubicBezTo>
                    <a:pt x="1642" y="276"/>
                    <a:pt x="1544" y="103"/>
                    <a:pt x="1336" y="34"/>
                  </a:cubicBezTo>
                  <a:cubicBezTo>
                    <a:pt x="1269" y="11"/>
                    <a:pt x="1200" y="0"/>
                    <a:pt x="1133" y="0"/>
                  </a:cubicBez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986037" y="4153585"/>
              <a:ext cx="263058" cy="395266"/>
            </a:xfrm>
            <a:custGeom>
              <a:rect b="b" l="l" r="r" t="t"/>
              <a:pathLst>
                <a:path extrusionOk="0" h="8431" w="5611">
                  <a:moveTo>
                    <a:pt x="1254" y="233"/>
                  </a:moveTo>
                  <a:cubicBezTo>
                    <a:pt x="1310" y="233"/>
                    <a:pt x="1366" y="242"/>
                    <a:pt x="1420" y="260"/>
                  </a:cubicBezTo>
                  <a:cubicBezTo>
                    <a:pt x="1565" y="309"/>
                    <a:pt x="1647" y="428"/>
                    <a:pt x="1662" y="625"/>
                  </a:cubicBezTo>
                  <a:lnTo>
                    <a:pt x="1809" y="1550"/>
                  </a:lnTo>
                  <a:cubicBezTo>
                    <a:pt x="1814" y="1585"/>
                    <a:pt x="1835" y="1616"/>
                    <a:pt x="1865" y="1633"/>
                  </a:cubicBezTo>
                  <a:cubicBezTo>
                    <a:pt x="1884" y="1645"/>
                    <a:pt x="1905" y="1651"/>
                    <a:pt x="1926" y="1651"/>
                  </a:cubicBezTo>
                  <a:cubicBezTo>
                    <a:pt x="1939" y="1651"/>
                    <a:pt x="1952" y="1648"/>
                    <a:pt x="1965" y="1644"/>
                  </a:cubicBezTo>
                  <a:lnTo>
                    <a:pt x="4082" y="899"/>
                  </a:lnTo>
                  <a:cubicBezTo>
                    <a:pt x="4083" y="899"/>
                    <a:pt x="4085" y="898"/>
                    <a:pt x="4086" y="898"/>
                  </a:cubicBezTo>
                  <a:cubicBezTo>
                    <a:pt x="4148" y="874"/>
                    <a:pt x="4212" y="862"/>
                    <a:pt x="4277" y="862"/>
                  </a:cubicBezTo>
                  <a:cubicBezTo>
                    <a:pt x="4346" y="862"/>
                    <a:pt x="4416" y="876"/>
                    <a:pt x="4482" y="905"/>
                  </a:cubicBezTo>
                  <a:cubicBezTo>
                    <a:pt x="4608" y="961"/>
                    <a:pt x="4705" y="1061"/>
                    <a:pt x="4756" y="1190"/>
                  </a:cubicBezTo>
                  <a:cubicBezTo>
                    <a:pt x="4858" y="1448"/>
                    <a:pt x="4737" y="1737"/>
                    <a:pt x="4482" y="1848"/>
                  </a:cubicBezTo>
                  <a:cubicBezTo>
                    <a:pt x="4425" y="1872"/>
                    <a:pt x="4397" y="1938"/>
                    <a:pt x="4418" y="1996"/>
                  </a:cubicBezTo>
                  <a:cubicBezTo>
                    <a:pt x="4436" y="2045"/>
                    <a:pt x="4480" y="2074"/>
                    <a:pt x="4528" y="2074"/>
                  </a:cubicBezTo>
                  <a:cubicBezTo>
                    <a:pt x="4540" y="2074"/>
                    <a:pt x="4552" y="2073"/>
                    <a:pt x="4564" y="2069"/>
                  </a:cubicBezTo>
                  <a:lnTo>
                    <a:pt x="4724" y="2020"/>
                  </a:lnTo>
                  <a:cubicBezTo>
                    <a:pt x="4751" y="2010"/>
                    <a:pt x="4777" y="2006"/>
                    <a:pt x="4803" y="2006"/>
                  </a:cubicBezTo>
                  <a:cubicBezTo>
                    <a:pt x="4876" y="2006"/>
                    <a:pt x="4943" y="2039"/>
                    <a:pt x="4984" y="2063"/>
                  </a:cubicBezTo>
                  <a:cubicBezTo>
                    <a:pt x="5077" y="2119"/>
                    <a:pt x="5155" y="2209"/>
                    <a:pt x="5191" y="2303"/>
                  </a:cubicBezTo>
                  <a:lnTo>
                    <a:pt x="5209" y="2349"/>
                  </a:lnTo>
                  <a:cubicBezTo>
                    <a:pt x="5270" y="2505"/>
                    <a:pt x="5217" y="2678"/>
                    <a:pt x="5079" y="2770"/>
                  </a:cubicBezTo>
                  <a:cubicBezTo>
                    <a:pt x="4827" y="2940"/>
                    <a:pt x="4372" y="3205"/>
                    <a:pt x="3641" y="3516"/>
                  </a:cubicBezTo>
                  <a:cubicBezTo>
                    <a:pt x="3583" y="3541"/>
                    <a:pt x="3554" y="3608"/>
                    <a:pt x="3578" y="3667"/>
                  </a:cubicBezTo>
                  <a:cubicBezTo>
                    <a:pt x="3596" y="3714"/>
                    <a:pt x="3640" y="3742"/>
                    <a:pt x="3687" y="3742"/>
                  </a:cubicBezTo>
                  <a:cubicBezTo>
                    <a:pt x="3701" y="3742"/>
                    <a:pt x="3715" y="3740"/>
                    <a:pt x="3728" y="3735"/>
                  </a:cubicBezTo>
                  <a:lnTo>
                    <a:pt x="4917" y="3303"/>
                  </a:lnTo>
                  <a:cubicBezTo>
                    <a:pt x="4951" y="3291"/>
                    <a:pt x="4985" y="3285"/>
                    <a:pt x="5019" y="3285"/>
                  </a:cubicBezTo>
                  <a:cubicBezTo>
                    <a:pt x="5135" y="3285"/>
                    <a:pt x="5243" y="3355"/>
                    <a:pt x="5290" y="3469"/>
                  </a:cubicBezTo>
                  <a:cubicBezTo>
                    <a:pt x="5350" y="3618"/>
                    <a:pt x="5292" y="3786"/>
                    <a:pt x="5154" y="3866"/>
                  </a:cubicBezTo>
                  <a:cubicBezTo>
                    <a:pt x="4939" y="3991"/>
                    <a:pt x="4602" y="4181"/>
                    <a:pt x="4216" y="4380"/>
                  </a:cubicBezTo>
                  <a:cubicBezTo>
                    <a:pt x="4160" y="4408"/>
                    <a:pt x="4135" y="4477"/>
                    <a:pt x="4163" y="4534"/>
                  </a:cubicBezTo>
                  <a:cubicBezTo>
                    <a:pt x="4183" y="4578"/>
                    <a:pt x="4227" y="4603"/>
                    <a:pt x="4271" y="4603"/>
                  </a:cubicBezTo>
                  <a:cubicBezTo>
                    <a:pt x="4286" y="4603"/>
                    <a:pt x="4301" y="4600"/>
                    <a:pt x="4316" y="4594"/>
                  </a:cubicBezTo>
                  <a:lnTo>
                    <a:pt x="4850" y="4372"/>
                  </a:lnTo>
                  <a:cubicBezTo>
                    <a:pt x="4887" y="4356"/>
                    <a:pt x="4925" y="4349"/>
                    <a:pt x="4961" y="4349"/>
                  </a:cubicBezTo>
                  <a:cubicBezTo>
                    <a:pt x="5034" y="4349"/>
                    <a:pt x="5103" y="4379"/>
                    <a:pt x="5156" y="4438"/>
                  </a:cubicBezTo>
                  <a:cubicBezTo>
                    <a:pt x="5223" y="4512"/>
                    <a:pt x="5274" y="4646"/>
                    <a:pt x="5201" y="4785"/>
                  </a:cubicBezTo>
                  <a:cubicBezTo>
                    <a:pt x="5155" y="4870"/>
                    <a:pt x="5077" y="4943"/>
                    <a:pt x="5007" y="5004"/>
                  </a:cubicBezTo>
                  <a:cubicBezTo>
                    <a:pt x="4832" y="5154"/>
                    <a:pt x="4625" y="5294"/>
                    <a:pt x="4354" y="5446"/>
                  </a:cubicBezTo>
                  <a:cubicBezTo>
                    <a:pt x="4303" y="5475"/>
                    <a:pt x="4250" y="5507"/>
                    <a:pt x="4195" y="5540"/>
                  </a:cubicBezTo>
                  <a:cubicBezTo>
                    <a:pt x="4060" y="5622"/>
                    <a:pt x="3908" y="5716"/>
                    <a:pt x="3778" y="5750"/>
                  </a:cubicBezTo>
                  <a:cubicBezTo>
                    <a:pt x="3404" y="5846"/>
                    <a:pt x="2823" y="7402"/>
                    <a:pt x="2555" y="8173"/>
                  </a:cubicBezTo>
                  <a:lnTo>
                    <a:pt x="1038" y="7819"/>
                  </a:lnTo>
                  <a:cubicBezTo>
                    <a:pt x="569" y="6939"/>
                    <a:pt x="241" y="5154"/>
                    <a:pt x="361" y="4097"/>
                  </a:cubicBezTo>
                  <a:lnTo>
                    <a:pt x="741" y="676"/>
                  </a:lnTo>
                  <a:cubicBezTo>
                    <a:pt x="764" y="525"/>
                    <a:pt x="852" y="390"/>
                    <a:pt x="983" y="309"/>
                  </a:cubicBezTo>
                  <a:cubicBezTo>
                    <a:pt x="1065" y="259"/>
                    <a:pt x="1159" y="233"/>
                    <a:pt x="1254" y="233"/>
                  </a:cubicBezTo>
                  <a:close/>
                  <a:moveTo>
                    <a:pt x="1255" y="0"/>
                  </a:moveTo>
                  <a:cubicBezTo>
                    <a:pt x="1117" y="0"/>
                    <a:pt x="980" y="38"/>
                    <a:pt x="859" y="112"/>
                  </a:cubicBezTo>
                  <a:cubicBezTo>
                    <a:pt x="668" y="229"/>
                    <a:pt x="540" y="425"/>
                    <a:pt x="507" y="650"/>
                  </a:cubicBezTo>
                  <a:lnTo>
                    <a:pt x="125" y="4075"/>
                  </a:lnTo>
                  <a:cubicBezTo>
                    <a:pt x="0" y="5186"/>
                    <a:pt x="355" y="7084"/>
                    <a:pt x="857" y="7980"/>
                  </a:cubicBezTo>
                  <a:cubicBezTo>
                    <a:pt x="873" y="8008"/>
                    <a:pt x="900" y="8029"/>
                    <a:pt x="932" y="8037"/>
                  </a:cubicBezTo>
                  <a:lnTo>
                    <a:pt x="2604" y="8429"/>
                  </a:lnTo>
                  <a:cubicBezTo>
                    <a:pt x="2614" y="8430"/>
                    <a:pt x="2623" y="8431"/>
                    <a:pt x="2632" y="8431"/>
                  </a:cubicBezTo>
                  <a:cubicBezTo>
                    <a:pt x="2681" y="8431"/>
                    <a:pt x="2727" y="8401"/>
                    <a:pt x="2743" y="8353"/>
                  </a:cubicBezTo>
                  <a:cubicBezTo>
                    <a:pt x="3116" y="7262"/>
                    <a:pt x="3639" y="6047"/>
                    <a:pt x="3835" y="5981"/>
                  </a:cubicBezTo>
                  <a:cubicBezTo>
                    <a:pt x="3999" y="5940"/>
                    <a:pt x="4168" y="5836"/>
                    <a:pt x="4318" y="5746"/>
                  </a:cubicBezTo>
                  <a:cubicBezTo>
                    <a:pt x="4370" y="5714"/>
                    <a:pt x="4418" y="5683"/>
                    <a:pt x="4466" y="5657"/>
                  </a:cubicBezTo>
                  <a:cubicBezTo>
                    <a:pt x="4751" y="5497"/>
                    <a:pt x="4972" y="5347"/>
                    <a:pt x="5159" y="5187"/>
                  </a:cubicBezTo>
                  <a:cubicBezTo>
                    <a:pt x="5246" y="5112"/>
                    <a:pt x="5343" y="5019"/>
                    <a:pt x="5407" y="4899"/>
                  </a:cubicBezTo>
                  <a:cubicBezTo>
                    <a:pt x="5514" y="4697"/>
                    <a:pt x="5485" y="4455"/>
                    <a:pt x="5329" y="4284"/>
                  </a:cubicBezTo>
                  <a:cubicBezTo>
                    <a:pt x="5273" y="4223"/>
                    <a:pt x="5208" y="4179"/>
                    <a:pt x="5139" y="4150"/>
                  </a:cubicBezTo>
                  <a:cubicBezTo>
                    <a:pt x="5186" y="4123"/>
                    <a:pt x="5231" y="4097"/>
                    <a:pt x="5270" y="4074"/>
                  </a:cubicBezTo>
                  <a:cubicBezTo>
                    <a:pt x="5511" y="3934"/>
                    <a:pt x="5611" y="3643"/>
                    <a:pt x="5507" y="3385"/>
                  </a:cubicBezTo>
                  <a:cubicBezTo>
                    <a:pt x="5431" y="3198"/>
                    <a:pt x="5263" y="3078"/>
                    <a:pt x="5076" y="3056"/>
                  </a:cubicBezTo>
                  <a:cubicBezTo>
                    <a:pt x="5125" y="3024"/>
                    <a:pt x="5171" y="2996"/>
                    <a:pt x="5210" y="2970"/>
                  </a:cubicBezTo>
                  <a:cubicBezTo>
                    <a:pt x="5436" y="2818"/>
                    <a:pt x="5529" y="2523"/>
                    <a:pt x="5429" y="2267"/>
                  </a:cubicBezTo>
                  <a:lnTo>
                    <a:pt x="5410" y="2220"/>
                  </a:lnTo>
                  <a:cubicBezTo>
                    <a:pt x="5355" y="2077"/>
                    <a:pt x="5244" y="1948"/>
                    <a:pt x="5106" y="1864"/>
                  </a:cubicBezTo>
                  <a:cubicBezTo>
                    <a:pt x="5041" y="1824"/>
                    <a:pt x="4975" y="1797"/>
                    <a:pt x="4910" y="1783"/>
                  </a:cubicBezTo>
                  <a:cubicBezTo>
                    <a:pt x="5035" y="1587"/>
                    <a:pt x="5066" y="1337"/>
                    <a:pt x="4975" y="1106"/>
                  </a:cubicBezTo>
                  <a:cubicBezTo>
                    <a:pt x="4902" y="918"/>
                    <a:pt x="4760" y="771"/>
                    <a:pt x="4575" y="691"/>
                  </a:cubicBezTo>
                  <a:cubicBezTo>
                    <a:pt x="4479" y="649"/>
                    <a:pt x="4378" y="628"/>
                    <a:pt x="4277" y="628"/>
                  </a:cubicBezTo>
                  <a:cubicBezTo>
                    <a:pt x="4184" y="628"/>
                    <a:pt x="4090" y="645"/>
                    <a:pt x="4001" y="680"/>
                  </a:cubicBezTo>
                  <a:lnTo>
                    <a:pt x="2020" y="1377"/>
                  </a:lnTo>
                  <a:lnTo>
                    <a:pt x="1895" y="603"/>
                  </a:lnTo>
                  <a:cubicBezTo>
                    <a:pt x="1875" y="319"/>
                    <a:pt x="1734" y="120"/>
                    <a:pt x="1496" y="39"/>
                  </a:cubicBezTo>
                  <a:cubicBezTo>
                    <a:pt x="1417" y="13"/>
                    <a:pt x="1336" y="0"/>
                    <a:pt x="125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115992" y="4242613"/>
              <a:ext cx="88139" cy="37506"/>
            </a:xfrm>
            <a:custGeom>
              <a:rect b="b" l="l" r="r" t="t"/>
              <a:pathLst>
                <a:path extrusionOk="0" h="800" w="1880">
                  <a:moveTo>
                    <a:pt x="0" y="800"/>
                  </a:moveTo>
                  <a:lnTo>
                    <a:pt x="1880" y="1"/>
                  </a:lnTo>
                </a:path>
              </a:pathLst>
            </a:custGeom>
            <a:solidFill>
              <a:srgbClr val="F9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109663" y="4237128"/>
              <a:ext cx="100797" cy="48570"/>
            </a:xfrm>
            <a:custGeom>
              <a:rect b="b" l="l" r="r" t="t"/>
              <a:pathLst>
                <a:path extrusionOk="0" h="1036" w="2150">
                  <a:moveTo>
                    <a:pt x="2015" y="0"/>
                  </a:moveTo>
                  <a:cubicBezTo>
                    <a:pt x="2000" y="0"/>
                    <a:pt x="1984" y="3"/>
                    <a:pt x="1969" y="10"/>
                  </a:cubicBezTo>
                  <a:lnTo>
                    <a:pt x="89" y="809"/>
                  </a:lnTo>
                  <a:cubicBezTo>
                    <a:pt x="28" y="834"/>
                    <a:pt x="0" y="903"/>
                    <a:pt x="26" y="964"/>
                  </a:cubicBezTo>
                  <a:cubicBezTo>
                    <a:pt x="46" y="1007"/>
                    <a:pt x="90" y="1035"/>
                    <a:pt x="135" y="1035"/>
                  </a:cubicBezTo>
                  <a:cubicBezTo>
                    <a:pt x="151" y="1035"/>
                    <a:pt x="167" y="1032"/>
                    <a:pt x="181" y="1026"/>
                  </a:cubicBezTo>
                  <a:lnTo>
                    <a:pt x="2062" y="227"/>
                  </a:lnTo>
                  <a:cubicBezTo>
                    <a:pt x="2122" y="202"/>
                    <a:pt x="2150" y="132"/>
                    <a:pt x="2124" y="72"/>
                  </a:cubicBezTo>
                  <a:cubicBezTo>
                    <a:pt x="2105" y="28"/>
                    <a:pt x="2061" y="0"/>
                    <a:pt x="2015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138636" y="4302996"/>
              <a:ext cx="66808" cy="29302"/>
            </a:xfrm>
            <a:custGeom>
              <a:rect b="b" l="l" r="r" t="t"/>
              <a:pathLst>
                <a:path extrusionOk="0" h="625" w="1425">
                  <a:moveTo>
                    <a:pt x="1" y="624"/>
                  </a:moveTo>
                  <a:lnTo>
                    <a:pt x="1425" y="1"/>
                  </a:lnTo>
                </a:path>
              </a:pathLst>
            </a:custGeom>
            <a:solidFill>
              <a:srgbClr val="F9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132401" y="4297511"/>
              <a:ext cx="79325" cy="40319"/>
            </a:xfrm>
            <a:custGeom>
              <a:rect b="b" l="l" r="r" t="t"/>
              <a:pathLst>
                <a:path extrusionOk="0" h="860" w="1692">
                  <a:moveTo>
                    <a:pt x="1557" y="0"/>
                  </a:moveTo>
                  <a:cubicBezTo>
                    <a:pt x="1541" y="0"/>
                    <a:pt x="1525" y="3"/>
                    <a:pt x="1510" y="10"/>
                  </a:cubicBezTo>
                  <a:lnTo>
                    <a:pt x="87" y="635"/>
                  </a:lnTo>
                  <a:cubicBezTo>
                    <a:pt x="28" y="661"/>
                    <a:pt x="0" y="730"/>
                    <a:pt x="26" y="790"/>
                  </a:cubicBezTo>
                  <a:cubicBezTo>
                    <a:pt x="46" y="834"/>
                    <a:pt x="88" y="860"/>
                    <a:pt x="134" y="860"/>
                  </a:cubicBezTo>
                  <a:cubicBezTo>
                    <a:pt x="151" y="860"/>
                    <a:pt x="166" y="858"/>
                    <a:pt x="182" y="850"/>
                  </a:cubicBezTo>
                  <a:lnTo>
                    <a:pt x="1606" y="227"/>
                  </a:lnTo>
                  <a:cubicBezTo>
                    <a:pt x="1665" y="201"/>
                    <a:pt x="1692" y="131"/>
                    <a:pt x="1666" y="71"/>
                  </a:cubicBezTo>
                  <a:cubicBezTo>
                    <a:pt x="1646" y="27"/>
                    <a:pt x="1603" y="0"/>
                    <a:pt x="1557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161186" y="4351612"/>
              <a:ext cx="51008" cy="24379"/>
            </a:xfrm>
            <a:custGeom>
              <a:rect b="b" l="l" r="r" t="t"/>
              <a:pathLst>
                <a:path extrusionOk="0" h="520" w="1088">
                  <a:moveTo>
                    <a:pt x="0" y="519"/>
                  </a:moveTo>
                  <a:lnTo>
                    <a:pt x="1087" y="1"/>
                  </a:lnTo>
                </a:path>
              </a:pathLst>
            </a:custGeom>
            <a:solidFill>
              <a:srgbClr val="F9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154857" y="4346080"/>
              <a:ext cx="63620" cy="35443"/>
            </a:xfrm>
            <a:custGeom>
              <a:rect b="b" l="l" r="r" t="t"/>
              <a:pathLst>
                <a:path extrusionOk="0" h="756" w="1357">
                  <a:moveTo>
                    <a:pt x="1222" y="0"/>
                  </a:moveTo>
                  <a:cubicBezTo>
                    <a:pt x="1205" y="0"/>
                    <a:pt x="1188" y="4"/>
                    <a:pt x="1171" y="12"/>
                  </a:cubicBezTo>
                  <a:lnTo>
                    <a:pt x="85" y="531"/>
                  </a:lnTo>
                  <a:cubicBezTo>
                    <a:pt x="27" y="559"/>
                    <a:pt x="1" y="629"/>
                    <a:pt x="29" y="688"/>
                  </a:cubicBezTo>
                  <a:cubicBezTo>
                    <a:pt x="48" y="731"/>
                    <a:pt x="91" y="756"/>
                    <a:pt x="135" y="756"/>
                  </a:cubicBezTo>
                  <a:cubicBezTo>
                    <a:pt x="152" y="756"/>
                    <a:pt x="169" y="752"/>
                    <a:pt x="185" y="743"/>
                  </a:cubicBezTo>
                  <a:lnTo>
                    <a:pt x="1273" y="224"/>
                  </a:lnTo>
                  <a:cubicBezTo>
                    <a:pt x="1331" y="197"/>
                    <a:pt x="1357" y="126"/>
                    <a:pt x="1329" y="68"/>
                  </a:cubicBezTo>
                  <a:cubicBezTo>
                    <a:pt x="1309" y="26"/>
                    <a:pt x="1266" y="0"/>
                    <a:pt x="1222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053687" y="4219735"/>
              <a:ext cx="38959" cy="15940"/>
            </a:xfrm>
            <a:custGeom>
              <a:rect b="b" l="l" r="r" t="t"/>
              <a:pathLst>
                <a:path extrusionOk="0" h="340" w="831">
                  <a:moveTo>
                    <a:pt x="1" y="339"/>
                  </a:moveTo>
                  <a:lnTo>
                    <a:pt x="830" y="0"/>
                  </a:lnTo>
                </a:path>
              </a:pathLst>
            </a:custGeom>
            <a:solidFill>
              <a:srgbClr val="F9F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047452" y="4214203"/>
              <a:ext cx="51524" cy="27004"/>
            </a:xfrm>
            <a:custGeom>
              <a:rect b="b" l="l" r="r" t="t"/>
              <a:pathLst>
                <a:path extrusionOk="0" h="576" w="1099">
                  <a:moveTo>
                    <a:pt x="964" y="0"/>
                  </a:moveTo>
                  <a:cubicBezTo>
                    <a:pt x="949" y="0"/>
                    <a:pt x="933" y="3"/>
                    <a:pt x="919" y="9"/>
                  </a:cubicBezTo>
                  <a:lnTo>
                    <a:pt x="89" y="348"/>
                  </a:lnTo>
                  <a:cubicBezTo>
                    <a:pt x="29" y="373"/>
                    <a:pt x="0" y="442"/>
                    <a:pt x="25" y="503"/>
                  </a:cubicBezTo>
                  <a:cubicBezTo>
                    <a:pt x="43" y="548"/>
                    <a:pt x="87" y="576"/>
                    <a:pt x="134" y="576"/>
                  </a:cubicBezTo>
                  <a:cubicBezTo>
                    <a:pt x="150" y="576"/>
                    <a:pt x="165" y="573"/>
                    <a:pt x="180" y="567"/>
                  </a:cubicBezTo>
                  <a:lnTo>
                    <a:pt x="1008" y="228"/>
                  </a:lnTo>
                  <a:cubicBezTo>
                    <a:pt x="1069" y="203"/>
                    <a:pt x="1098" y="135"/>
                    <a:pt x="1073" y="73"/>
                  </a:cubicBezTo>
                  <a:cubicBezTo>
                    <a:pt x="1054" y="27"/>
                    <a:pt x="1010" y="0"/>
                    <a:pt x="964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468044" y="4336141"/>
              <a:ext cx="672764" cy="483124"/>
            </a:xfrm>
            <a:custGeom>
              <a:rect b="b" l="l" r="r" t="t"/>
              <a:pathLst>
                <a:path extrusionOk="0" h="10305" w="14350">
                  <a:moveTo>
                    <a:pt x="11023" y="0"/>
                  </a:moveTo>
                  <a:lnTo>
                    <a:pt x="3256" y="4785"/>
                  </a:lnTo>
                  <a:lnTo>
                    <a:pt x="5061" y="3658"/>
                  </a:lnTo>
                  <a:lnTo>
                    <a:pt x="3062" y="507"/>
                  </a:lnTo>
                  <a:lnTo>
                    <a:pt x="0" y="6805"/>
                  </a:lnTo>
                  <a:lnTo>
                    <a:pt x="1372" y="8659"/>
                  </a:lnTo>
                  <a:cubicBezTo>
                    <a:pt x="2169" y="9736"/>
                    <a:pt x="3396" y="10305"/>
                    <a:pt x="4640" y="10305"/>
                  </a:cubicBezTo>
                  <a:cubicBezTo>
                    <a:pt x="5483" y="10305"/>
                    <a:pt x="6334" y="10043"/>
                    <a:pt x="7062" y="9500"/>
                  </a:cubicBezTo>
                  <a:lnTo>
                    <a:pt x="12966" y="5104"/>
                  </a:lnTo>
                  <a:cubicBezTo>
                    <a:pt x="13000" y="5079"/>
                    <a:pt x="14350" y="4048"/>
                    <a:pt x="14311" y="4028"/>
                  </a:cubicBezTo>
                  <a:cubicBezTo>
                    <a:pt x="12639" y="3164"/>
                    <a:pt x="11717" y="1750"/>
                    <a:pt x="11023" y="0"/>
                  </a:cubicBezTo>
                  <a:close/>
                </a:path>
              </a:pathLst>
            </a:custGeom>
            <a:solidFill>
              <a:srgbClr val="F8C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461856" y="4330609"/>
              <a:ext cx="683078" cy="494235"/>
            </a:xfrm>
            <a:custGeom>
              <a:rect b="b" l="l" r="r" t="t"/>
              <a:pathLst>
                <a:path extrusionOk="0" h="10542" w="14570">
                  <a:moveTo>
                    <a:pt x="11151" y="1"/>
                  </a:moveTo>
                  <a:cubicBezTo>
                    <a:pt x="11130" y="1"/>
                    <a:pt x="11109" y="6"/>
                    <a:pt x="11090" y="18"/>
                  </a:cubicBezTo>
                  <a:lnTo>
                    <a:pt x="5236" y="3624"/>
                  </a:lnTo>
                  <a:lnTo>
                    <a:pt x="3292" y="560"/>
                  </a:lnTo>
                  <a:cubicBezTo>
                    <a:pt x="3270" y="524"/>
                    <a:pt x="3231" y="505"/>
                    <a:pt x="3193" y="505"/>
                  </a:cubicBezTo>
                  <a:cubicBezTo>
                    <a:pt x="3171" y="505"/>
                    <a:pt x="3149" y="511"/>
                    <a:pt x="3129" y="523"/>
                  </a:cubicBezTo>
                  <a:cubicBezTo>
                    <a:pt x="3074" y="559"/>
                    <a:pt x="3058" y="632"/>
                    <a:pt x="3093" y="687"/>
                  </a:cubicBezTo>
                  <a:lnTo>
                    <a:pt x="5028" y="3738"/>
                  </a:lnTo>
                  <a:lnTo>
                    <a:pt x="3322" y="4803"/>
                  </a:lnTo>
                  <a:cubicBezTo>
                    <a:pt x="3267" y="4837"/>
                    <a:pt x="3251" y="4910"/>
                    <a:pt x="3285" y="4965"/>
                  </a:cubicBezTo>
                  <a:cubicBezTo>
                    <a:pt x="3307" y="5002"/>
                    <a:pt x="3345" y="5021"/>
                    <a:pt x="3385" y="5021"/>
                  </a:cubicBezTo>
                  <a:cubicBezTo>
                    <a:pt x="3406" y="5021"/>
                    <a:pt x="3427" y="5016"/>
                    <a:pt x="3447" y="5004"/>
                  </a:cubicBezTo>
                  <a:lnTo>
                    <a:pt x="11095" y="294"/>
                  </a:lnTo>
                  <a:cubicBezTo>
                    <a:pt x="11874" y="2204"/>
                    <a:pt x="12851" y="3411"/>
                    <a:pt x="14241" y="4175"/>
                  </a:cubicBezTo>
                  <a:cubicBezTo>
                    <a:pt x="13939" y="4429"/>
                    <a:pt x="13100" y="5073"/>
                    <a:pt x="13026" y="5129"/>
                  </a:cubicBezTo>
                  <a:lnTo>
                    <a:pt x="7125" y="9524"/>
                  </a:lnTo>
                  <a:cubicBezTo>
                    <a:pt x="6437" y="10036"/>
                    <a:pt x="5621" y="10305"/>
                    <a:pt x="4778" y="10305"/>
                  </a:cubicBezTo>
                  <a:cubicBezTo>
                    <a:pt x="4584" y="10305"/>
                    <a:pt x="4389" y="10291"/>
                    <a:pt x="4193" y="10262"/>
                  </a:cubicBezTo>
                  <a:cubicBezTo>
                    <a:pt x="3148" y="10107"/>
                    <a:pt x="2227" y="9555"/>
                    <a:pt x="1600" y="8706"/>
                  </a:cubicBezTo>
                  <a:lnTo>
                    <a:pt x="229" y="6853"/>
                  </a:lnTo>
                  <a:cubicBezTo>
                    <a:pt x="205" y="6822"/>
                    <a:pt x="169" y="6805"/>
                    <a:pt x="133" y="6805"/>
                  </a:cubicBezTo>
                  <a:cubicBezTo>
                    <a:pt x="109" y="6805"/>
                    <a:pt x="84" y="6812"/>
                    <a:pt x="64" y="6828"/>
                  </a:cubicBezTo>
                  <a:cubicBezTo>
                    <a:pt x="12" y="6867"/>
                    <a:pt x="0" y="6941"/>
                    <a:pt x="39" y="6993"/>
                  </a:cubicBezTo>
                  <a:lnTo>
                    <a:pt x="1411" y="8846"/>
                  </a:lnTo>
                  <a:cubicBezTo>
                    <a:pt x="2075" y="9746"/>
                    <a:pt x="3051" y="10332"/>
                    <a:pt x="4158" y="10495"/>
                  </a:cubicBezTo>
                  <a:cubicBezTo>
                    <a:pt x="4365" y="10525"/>
                    <a:pt x="4573" y="10541"/>
                    <a:pt x="4779" y="10541"/>
                  </a:cubicBezTo>
                  <a:cubicBezTo>
                    <a:pt x="5672" y="10541"/>
                    <a:pt x="6537" y="10256"/>
                    <a:pt x="7265" y="9712"/>
                  </a:cubicBezTo>
                  <a:lnTo>
                    <a:pt x="13166" y="5317"/>
                  </a:lnTo>
                  <a:cubicBezTo>
                    <a:pt x="14570" y="4272"/>
                    <a:pt x="14563" y="4185"/>
                    <a:pt x="14559" y="4138"/>
                  </a:cubicBezTo>
                  <a:cubicBezTo>
                    <a:pt x="14555" y="4097"/>
                    <a:pt x="14530" y="4060"/>
                    <a:pt x="14494" y="4041"/>
                  </a:cubicBezTo>
                  <a:cubicBezTo>
                    <a:pt x="13049" y="3294"/>
                    <a:pt x="12053" y="2072"/>
                    <a:pt x="11261" y="75"/>
                  </a:cubicBezTo>
                  <a:cubicBezTo>
                    <a:pt x="11249" y="43"/>
                    <a:pt x="11223" y="18"/>
                    <a:pt x="11189" y="6"/>
                  </a:cubicBezTo>
                  <a:cubicBezTo>
                    <a:pt x="11177" y="3"/>
                    <a:pt x="11164" y="1"/>
                    <a:pt x="11151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61856" y="4330609"/>
              <a:ext cx="683125" cy="494235"/>
            </a:xfrm>
            <a:custGeom>
              <a:rect b="b" l="l" r="r" t="t"/>
              <a:pathLst>
                <a:path extrusionOk="0" h="10542" w="14571">
                  <a:moveTo>
                    <a:pt x="11152" y="1"/>
                  </a:moveTo>
                  <a:cubicBezTo>
                    <a:pt x="11131" y="1"/>
                    <a:pt x="11110" y="6"/>
                    <a:pt x="11091" y="18"/>
                  </a:cubicBezTo>
                  <a:lnTo>
                    <a:pt x="5237" y="3624"/>
                  </a:lnTo>
                  <a:lnTo>
                    <a:pt x="3500" y="891"/>
                  </a:lnTo>
                  <a:cubicBezTo>
                    <a:pt x="3478" y="856"/>
                    <a:pt x="3438" y="836"/>
                    <a:pt x="3399" y="836"/>
                  </a:cubicBezTo>
                  <a:cubicBezTo>
                    <a:pt x="3377" y="836"/>
                    <a:pt x="3356" y="842"/>
                    <a:pt x="3337" y="854"/>
                  </a:cubicBezTo>
                  <a:cubicBezTo>
                    <a:pt x="3282" y="890"/>
                    <a:pt x="3265" y="963"/>
                    <a:pt x="3300" y="1018"/>
                  </a:cubicBezTo>
                  <a:lnTo>
                    <a:pt x="5028" y="3738"/>
                  </a:lnTo>
                  <a:lnTo>
                    <a:pt x="3322" y="4803"/>
                  </a:lnTo>
                  <a:cubicBezTo>
                    <a:pt x="3267" y="4837"/>
                    <a:pt x="3251" y="4910"/>
                    <a:pt x="3285" y="4965"/>
                  </a:cubicBezTo>
                  <a:cubicBezTo>
                    <a:pt x="3307" y="5002"/>
                    <a:pt x="3345" y="5021"/>
                    <a:pt x="3385" y="5021"/>
                  </a:cubicBezTo>
                  <a:cubicBezTo>
                    <a:pt x="3406" y="5021"/>
                    <a:pt x="3427" y="5016"/>
                    <a:pt x="3447" y="5004"/>
                  </a:cubicBezTo>
                  <a:lnTo>
                    <a:pt x="11095" y="294"/>
                  </a:lnTo>
                  <a:cubicBezTo>
                    <a:pt x="11874" y="2204"/>
                    <a:pt x="12851" y="3411"/>
                    <a:pt x="14241" y="4175"/>
                  </a:cubicBezTo>
                  <a:cubicBezTo>
                    <a:pt x="13939" y="4429"/>
                    <a:pt x="13100" y="5073"/>
                    <a:pt x="13026" y="5129"/>
                  </a:cubicBezTo>
                  <a:lnTo>
                    <a:pt x="7125" y="9524"/>
                  </a:lnTo>
                  <a:cubicBezTo>
                    <a:pt x="6437" y="10036"/>
                    <a:pt x="5621" y="10305"/>
                    <a:pt x="4778" y="10305"/>
                  </a:cubicBezTo>
                  <a:cubicBezTo>
                    <a:pt x="4584" y="10305"/>
                    <a:pt x="4389" y="10291"/>
                    <a:pt x="4193" y="10262"/>
                  </a:cubicBezTo>
                  <a:cubicBezTo>
                    <a:pt x="3148" y="10107"/>
                    <a:pt x="2227" y="9555"/>
                    <a:pt x="1600" y="8706"/>
                  </a:cubicBezTo>
                  <a:lnTo>
                    <a:pt x="229" y="6853"/>
                  </a:lnTo>
                  <a:cubicBezTo>
                    <a:pt x="205" y="6822"/>
                    <a:pt x="169" y="6805"/>
                    <a:pt x="133" y="6805"/>
                  </a:cubicBezTo>
                  <a:cubicBezTo>
                    <a:pt x="109" y="6805"/>
                    <a:pt x="84" y="6812"/>
                    <a:pt x="64" y="6828"/>
                  </a:cubicBezTo>
                  <a:cubicBezTo>
                    <a:pt x="12" y="6867"/>
                    <a:pt x="0" y="6941"/>
                    <a:pt x="39" y="6993"/>
                  </a:cubicBezTo>
                  <a:lnTo>
                    <a:pt x="1411" y="8846"/>
                  </a:lnTo>
                  <a:cubicBezTo>
                    <a:pt x="2075" y="9746"/>
                    <a:pt x="3051" y="10332"/>
                    <a:pt x="4158" y="10495"/>
                  </a:cubicBezTo>
                  <a:cubicBezTo>
                    <a:pt x="4365" y="10525"/>
                    <a:pt x="4573" y="10541"/>
                    <a:pt x="4779" y="10541"/>
                  </a:cubicBezTo>
                  <a:cubicBezTo>
                    <a:pt x="5672" y="10541"/>
                    <a:pt x="6537" y="10256"/>
                    <a:pt x="7266" y="9712"/>
                  </a:cubicBezTo>
                  <a:lnTo>
                    <a:pt x="13167" y="5317"/>
                  </a:lnTo>
                  <a:cubicBezTo>
                    <a:pt x="14571" y="4272"/>
                    <a:pt x="14565" y="4185"/>
                    <a:pt x="14560" y="4138"/>
                  </a:cubicBezTo>
                  <a:cubicBezTo>
                    <a:pt x="14556" y="4097"/>
                    <a:pt x="14531" y="4060"/>
                    <a:pt x="14495" y="4041"/>
                  </a:cubicBezTo>
                  <a:cubicBezTo>
                    <a:pt x="13050" y="3294"/>
                    <a:pt x="12054" y="2072"/>
                    <a:pt x="11262" y="75"/>
                  </a:cubicBezTo>
                  <a:cubicBezTo>
                    <a:pt x="11250" y="43"/>
                    <a:pt x="11224" y="18"/>
                    <a:pt x="11190" y="6"/>
                  </a:cubicBezTo>
                  <a:cubicBezTo>
                    <a:pt x="11178" y="3"/>
                    <a:pt x="11165" y="1"/>
                    <a:pt x="11152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23747" y="3810461"/>
              <a:ext cx="391985" cy="365637"/>
            </a:xfrm>
            <a:custGeom>
              <a:rect b="b" l="l" r="r" t="t"/>
              <a:pathLst>
                <a:path extrusionOk="0" h="7799" w="8361">
                  <a:moveTo>
                    <a:pt x="4186" y="0"/>
                  </a:moveTo>
                  <a:cubicBezTo>
                    <a:pt x="3989" y="0"/>
                    <a:pt x="3790" y="15"/>
                    <a:pt x="3589" y="46"/>
                  </a:cubicBezTo>
                  <a:cubicBezTo>
                    <a:pt x="1462" y="373"/>
                    <a:pt x="1" y="2361"/>
                    <a:pt x="327" y="4490"/>
                  </a:cubicBezTo>
                  <a:cubicBezTo>
                    <a:pt x="623" y="6419"/>
                    <a:pt x="2282" y="7798"/>
                    <a:pt x="4174" y="7798"/>
                  </a:cubicBezTo>
                  <a:cubicBezTo>
                    <a:pt x="4370" y="7798"/>
                    <a:pt x="4570" y="7783"/>
                    <a:pt x="4770" y="7752"/>
                  </a:cubicBezTo>
                  <a:cubicBezTo>
                    <a:pt x="6900" y="7426"/>
                    <a:pt x="8360" y="5437"/>
                    <a:pt x="8033" y="3309"/>
                  </a:cubicBezTo>
                  <a:cubicBezTo>
                    <a:pt x="7737" y="1381"/>
                    <a:pt x="6078" y="0"/>
                    <a:pt x="4186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25950" y="3804929"/>
              <a:ext cx="387531" cy="376748"/>
            </a:xfrm>
            <a:custGeom>
              <a:rect b="b" l="l" r="r" t="t"/>
              <a:pathLst>
                <a:path extrusionOk="0" h="8036" w="8266">
                  <a:moveTo>
                    <a:pt x="4140" y="235"/>
                  </a:moveTo>
                  <a:cubicBezTo>
                    <a:pt x="4939" y="235"/>
                    <a:pt x="5714" y="487"/>
                    <a:pt x="6368" y="968"/>
                  </a:cubicBezTo>
                  <a:cubicBezTo>
                    <a:pt x="7182" y="1566"/>
                    <a:pt x="7715" y="2444"/>
                    <a:pt x="7868" y="3443"/>
                  </a:cubicBezTo>
                  <a:cubicBezTo>
                    <a:pt x="8021" y="4441"/>
                    <a:pt x="7778" y="5440"/>
                    <a:pt x="7180" y="6254"/>
                  </a:cubicBezTo>
                  <a:cubicBezTo>
                    <a:pt x="6583" y="7068"/>
                    <a:pt x="5703" y="7600"/>
                    <a:pt x="4706" y="7753"/>
                  </a:cubicBezTo>
                  <a:cubicBezTo>
                    <a:pt x="4512" y="7783"/>
                    <a:pt x="4318" y="7798"/>
                    <a:pt x="4125" y="7798"/>
                  </a:cubicBezTo>
                  <a:cubicBezTo>
                    <a:pt x="3327" y="7798"/>
                    <a:pt x="2551" y="7546"/>
                    <a:pt x="1895" y="7064"/>
                  </a:cubicBezTo>
                  <a:cubicBezTo>
                    <a:pt x="1083" y="6467"/>
                    <a:pt x="549" y="5587"/>
                    <a:pt x="396" y="4590"/>
                  </a:cubicBezTo>
                  <a:cubicBezTo>
                    <a:pt x="243" y="3593"/>
                    <a:pt x="488" y="2595"/>
                    <a:pt x="1085" y="1779"/>
                  </a:cubicBezTo>
                  <a:cubicBezTo>
                    <a:pt x="1682" y="964"/>
                    <a:pt x="2562" y="433"/>
                    <a:pt x="3559" y="279"/>
                  </a:cubicBezTo>
                  <a:cubicBezTo>
                    <a:pt x="3753" y="249"/>
                    <a:pt x="3947" y="235"/>
                    <a:pt x="4140" y="235"/>
                  </a:cubicBezTo>
                  <a:close/>
                  <a:moveTo>
                    <a:pt x="4143" y="0"/>
                  </a:moveTo>
                  <a:cubicBezTo>
                    <a:pt x="3938" y="0"/>
                    <a:pt x="3731" y="16"/>
                    <a:pt x="3525" y="48"/>
                  </a:cubicBezTo>
                  <a:cubicBezTo>
                    <a:pt x="2464" y="209"/>
                    <a:pt x="1530" y="775"/>
                    <a:pt x="895" y="1641"/>
                  </a:cubicBezTo>
                  <a:cubicBezTo>
                    <a:pt x="260" y="2505"/>
                    <a:pt x="0" y="3566"/>
                    <a:pt x="162" y="4626"/>
                  </a:cubicBezTo>
                  <a:cubicBezTo>
                    <a:pt x="324" y="5688"/>
                    <a:pt x="891" y="6622"/>
                    <a:pt x="1755" y="7256"/>
                  </a:cubicBezTo>
                  <a:cubicBezTo>
                    <a:pt x="2453" y="7767"/>
                    <a:pt x="3276" y="8035"/>
                    <a:pt x="4125" y="8035"/>
                  </a:cubicBezTo>
                  <a:cubicBezTo>
                    <a:pt x="4329" y="8035"/>
                    <a:pt x="4536" y="8020"/>
                    <a:pt x="4741" y="7989"/>
                  </a:cubicBezTo>
                  <a:cubicBezTo>
                    <a:pt x="5802" y="7827"/>
                    <a:pt x="6736" y="7261"/>
                    <a:pt x="7370" y="6396"/>
                  </a:cubicBezTo>
                  <a:cubicBezTo>
                    <a:pt x="8006" y="5530"/>
                    <a:pt x="8265" y="4471"/>
                    <a:pt x="8103" y="3410"/>
                  </a:cubicBezTo>
                  <a:cubicBezTo>
                    <a:pt x="7941" y="2348"/>
                    <a:pt x="7375" y="1414"/>
                    <a:pt x="6510" y="780"/>
                  </a:cubicBezTo>
                  <a:cubicBezTo>
                    <a:pt x="5814" y="268"/>
                    <a:pt x="4991" y="0"/>
                    <a:pt x="4143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6401" y="3799397"/>
              <a:ext cx="391938" cy="365637"/>
            </a:xfrm>
            <a:custGeom>
              <a:rect b="b" l="l" r="r" t="t"/>
              <a:pathLst>
                <a:path extrusionOk="0" h="7799" w="8360">
                  <a:moveTo>
                    <a:pt x="4183" y="1"/>
                  </a:moveTo>
                  <a:cubicBezTo>
                    <a:pt x="3987" y="1"/>
                    <a:pt x="3788" y="16"/>
                    <a:pt x="3588" y="46"/>
                  </a:cubicBezTo>
                  <a:cubicBezTo>
                    <a:pt x="1460" y="373"/>
                    <a:pt x="0" y="2362"/>
                    <a:pt x="325" y="4490"/>
                  </a:cubicBezTo>
                  <a:cubicBezTo>
                    <a:pt x="621" y="6418"/>
                    <a:pt x="2283" y="7798"/>
                    <a:pt x="4175" y="7798"/>
                  </a:cubicBezTo>
                  <a:cubicBezTo>
                    <a:pt x="4371" y="7798"/>
                    <a:pt x="4570" y="7783"/>
                    <a:pt x="4770" y="7753"/>
                  </a:cubicBezTo>
                  <a:cubicBezTo>
                    <a:pt x="6897" y="7426"/>
                    <a:pt x="8360" y="5438"/>
                    <a:pt x="8033" y="3308"/>
                  </a:cubicBezTo>
                  <a:cubicBezTo>
                    <a:pt x="7737" y="1380"/>
                    <a:pt x="6076" y="1"/>
                    <a:pt x="4183" y="1"/>
                  </a:cubicBezTo>
                  <a:close/>
                </a:path>
              </a:pathLst>
            </a:custGeom>
            <a:solidFill>
              <a:srgbClr val="00D7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00400" y="3793865"/>
              <a:ext cx="403846" cy="376654"/>
            </a:xfrm>
            <a:custGeom>
              <a:rect b="b" l="l" r="r" t="t"/>
              <a:pathLst>
                <a:path extrusionOk="0" h="8034" w="8614">
                  <a:moveTo>
                    <a:pt x="4308" y="237"/>
                  </a:moveTo>
                  <a:cubicBezTo>
                    <a:pt x="6143" y="237"/>
                    <a:pt x="7757" y="1577"/>
                    <a:pt x="8043" y="3445"/>
                  </a:cubicBezTo>
                  <a:cubicBezTo>
                    <a:pt x="8359" y="5505"/>
                    <a:pt x="6939" y="7437"/>
                    <a:pt x="4879" y="7754"/>
                  </a:cubicBezTo>
                  <a:cubicBezTo>
                    <a:pt x="4686" y="7783"/>
                    <a:pt x="4494" y="7798"/>
                    <a:pt x="4305" y="7798"/>
                  </a:cubicBezTo>
                  <a:cubicBezTo>
                    <a:pt x="2471" y="7798"/>
                    <a:pt x="856" y="6457"/>
                    <a:pt x="570" y="4590"/>
                  </a:cubicBezTo>
                  <a:cubicBezTo>
                    <a:pt x="255" y="2530"/>
                    <a:pt x="1673" y="597"/>
                    <a:pt x="3735" y="280"/>
                  </a:cubicBezTo>
                  <a:cubicBezTo>
                    <a:pt x="3928" y="250"/>
                    <a:pt x="4120" y="237"/>
                    <a:pt x="4308" y="237"/>
                  </a:cubicBezTo>
                  <a:close/>
                  <a:moveTo>
                    <a:pt x="4307" y="1"/>
                  </a:moveTo>
                  <a:cubicBezTo>
                    <a:pt x="4106" y="1"/>
                    <a:pt x="3903" y="16"/>
                    <a:pt x="3698" y="47"/>
                  </a:cubicBezTo>
                  <a:cubicBezTo>
                    <a:pt x="1510" y="383"/>
                    <a:pt x="1" y="2438"/>
                    <a:pt x="337" y="4627"/>
                  </a:cubicBezTo>
                  <a:cubicBezTo>
                    <a:pt x="642" y="6610"/>
                    <a:pt x="2356" y="8034"/>
                    <a:pt x="4305" y="8034"/>
                  </a:cubicBezTo>
                  <a:cubicBezTo>
                    <a:pt x="4506" y="8034"/>
                    <a:pt x="4711" y="8018"/>
                    <a:pt x="4916" y="7987"/>
                  </a:cubicBezTo>
                  <a:cubicBezTo>
                    <a:pt x="7104" y="7652"/>
                    <a:pt x="8613" y="5597"/>
                    <a:pt x="8277" y="3408"/>
                  </a:cubicBezTo>
                  <a:cubicBezTo>
                    <a:pt x="7972" y="1424"/>
                    <a:pt x="6255" y="1"/>
                    <a:pt x="4307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203305" y="3927430"/>
              <a:ext cx="100891" cy="172387"/>
            </a:xfrm>
            <a:custGeom>
              <a:rect b="b" l="l" r="r" t="t"/>
              <a:pathLst>
                <a:path extrusionOk="0" h="3677" w="2152">
                  <a:moveTo>
                    <a:pt x="1" y="0"/>
                  </a:moveTo>
                  <a:lnTo>
                    <a:pt x="1" y="2853"/>
                  </a:lnTo>
                  <a:lnTo>
                    <a:pt x="2152" y="3677"/>
                  </a:lnTo>
                  <a:lnTo>
                    <a:pt x="2152" y="8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200117" y="3924242"/>
              <a:ext cx="107267" cy="178763"/>
            </a:xfrm>
            <a:custGeom>
              <a:rect b="b" l="l" r="r" t="t"/>
              <a:pathLst>
                <a:path extrusionOk="0" h="3813" w="2288">
                  <a:moveTo>
                    <a:pt x="137" y="168"/>
                  </a:moveTo>
                  <a:lnTo>
                    <a:pt x="2153" y="985"/>
                  </a:lnTo>
                  <a:lnTo>
                    <a:pt x="2153" y="3645"/>
                  </a:lnTo>
                  <a:lnTo>
                    <a:pt x="137" y="2874"/>
                  </a:lnTo>
                  <a:lnTo>
                    <a:pt x="137" y="168"/>
                  </a:lnTo>
                  <a:close/>
                  <a:moveTo>
                    <a:pt x="68" y="0"/>
                  </a:moveTo>
                  <a:cubicBezTo>
                    <a:pt x="54" y="0"/>
                    <a:pt x="41" y="4"/>
                    <a:pt x="30" y="12"/>
                  </a:cubicBezTo>
                  <a:cubicBezTo>
                    <a:pt x="11" y="24"/>
                    <a:pt x="0" y="46"/>
                    <a:pt x="0" y="68"/>
                  </a:cubicBezTo>
                  <a:lnTo>
                    <a:pt x="0" y="2921"/>
                  </a:lnTo>
                  <a:cubicBezTo>
                    <a:pt x="0" y="2949"/>
                    <a:pt x="18" y="2974"/>
                    <a:pt x="44" y="2984"/>
                  </a:cubicBezTo>
                  <a:lnTo>
                    <a:pt x="2195" y="3808"/>
                  </a:lnTo>
                  <a:cubicBezTo>
                    <a:pt x="2202" y="3810"/>
                    <a:pt x="2212" y="3812"/>
                    <a:pt x="2220" y="3812"/>
                  </a:cubicBezTo>
                  <a:cubicBezTo>
                    <a:pt x="2233" y="3812"/>
                    <a:pt x="2247" y="3808"/>
                    <a:pt x="2257" y="3800"/>
                  </a:cubicBezTo>
                  <a:cubicBezTo>
                    <a:pt x="2277" y="3787"/>
                    <a:pt x="2287" y="3767"/>
                    <a:pt x="2287" y="3745"/>
                  </a:cubicBezTo>
                  <a:lnTo>
                    <a:pt x="2287" y="940"/>
                  </a:lnTo>
                  <a:cubicBezTo>
                    <a:pt x="2287" y="913"/>
                    <a:pt x="2270" y="888"/>
                    <a:pt x="2244" y="877"/>
                  </a:cubicBezTo>
                  <a:lnTo>
                    <a:pt x="93" y="6"/>
                  </a:lnTo>
                  <a:cubicBezTo>
                    <a:pt x="85" y="2"/>
                    <a:pt x="76" y="0"/>
                    <a:pt x="68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304147" y="3927430"/>
              <a:ext cx="100891" cy="172387"/>
            </a:xfrm>
            <a:custGeom>
              <a:rect b="b" l="l" r="r" t="t"/>
              <a:pathLst>
                <a:path extrusionOk="0" h="3677" w="2152">
                  <a:moveTo>
                    <a:pt x="2151" y="0"/>
                  </a:moveTo>
                  <a:lnTo>
                    <a:pt x="1" y="872"/>
                  </a:lnTo>
                  <a:lnTo>
                    <a:pt x="1" y="3677"/>
                  </a:lnTo>
                  <a:lnTo>
                    <a:pt x="2151" y="2853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00912" y="3924242"/>
              <a:ext cx="107267" cy="178763"/>
            </a:xfrm>
            <a:custGeom>
              <a:rect b="b" l="l" r="r" t="t"/>
              <a:pathLst>
                <a:path extrusionOk="0" h="3813" w="2288">
                  <a:moveTo>
                    <a:pt x="2153" y="171"/>
                  </a:moveTo>
                  <a:lnTo>
                    <a:pt x="2153" y="2875"/>
                  </a:lnTo>
                  <a:lnTo>
                    <a:pt x="137" y="3647"/>
                  </a:lnTo>
                  <a:lnTo>
                    <a:pt x="137" y="986"/>
                  </a:lnTo>
                  <a:lnTo>
                    <a:pt x="2153" y="171"/>
                  </a:lnTo>
                  <a:close/>
                  <a:moveTo>
                    <a:pt x="2220" y="0"/>
                  </a:moveTo>
                  <a:cubicBezTo>
                    <a:pt x="2211" y="0"/>
                    <a:pt x="2202" y="2"/>
                    <a:pt x="2194" y="6"/>
                  </a:cubicBezTo>
                  <a:lnTo>
                    <a:pt x="44" y="877"/>
                  </a:lnTo>
                  <a:cubicBezTo>
                    <a:pt x="18" y="888"/>
                    <a:pt x="0" y="913"/>
                    <a:pt x="0" y="940"/>
                  </a:cubicBezTo>
                  <a:lnTo>
                    <a:pt x="0" y="3745"/>
                  </a:lnTo>
                  <a:cubicBezTo>
                    <a:pt x="0" y="3767"/>
                    <a:pt x="13" y="3787"/>
                    <a:pt x="30" y="3800"/>
                  </a:cubicBezTo>
                  <a:cubicBezTo>
                    <a:pt x="42" y="3808"/>
                    <a:pt x="56" y="3812"/>
                    <a:pt x="70" y="3812"/>
                  </a:cubicBezTo>
                  <a:cubicBezTo>
                    <a:pt x="78" y="3812"/>
                    <a:pt x="86" y="3810"/>
                    <a:pt x="93" y="3808"/>
                  </a:cubicBezTo>
                  <a:lnTo>
                    <a:pt x="2244" y="2984"/>
                  </a:lnTo>
                  <a:cubicBezTo>
                    <a:pt x="2271" y="2974"/>
                    <a:pt x="2288" y="2949"/>
                    <a:pt x="2288" y="2921"/>
                  </a:cubicBezTo>
                  <a:lnTo>
                    <a:pt x="2288" y="68"/>
                  </a:lnTo>
                  <a:cubicBezTo>
                    <a:pt x="2288" y="46"/>
                    <a:pt x="2276" y="25"/>
                    <a:pt x="2257" y="12"/>
                  </a:cubicBezTo>
                  <a:cubicBezTo>
                    <a:pt x="2246" y="4"/>
                    <a:pt x="2233" y="0"/>
                    <a:pt x="222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04147" y="3927430"/>
              <a:ext cx="100891" cy="172387"/>
            </a:xfrm>
            <a:custGeom>
              <a:rect b="b" l="l" r="r" t="t"/>
              <a:pathLst>
                <a:path extrusionOk="0" h="3677" w="2152">
                  <a:moveTo>
                    <a:pt x="2151" y="0"/>
                  </a:moveTo>
                  <a:lnTo>
                    <a:pt x="1" y="872"/>
                  </a:lnTo>
                  <a:lnTo>
                    <a:pt x="1" y="3677"/>
                  </a:lnTo>
                  <a:lnTo>
                    <a:pt x="2151" y="2853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00912" y="3924242"/>
              <a:ext cx="107267" cy="178763"/>
            </a:xfrm>
            <a:custGeom>
              <a:rect b="b" l="l" r="r" t="t"/>
              <a:pathLst>
                <a:path extrusionOk="0" h="3813" w="2288">
                  <a:moveTo>
                    <a:pt x="2153" y="171"/>
                  </a:moveTo>
                  <a:lnTo>
                    <a:pt x="2153" y="2875"/>
                  </a:lnTo>
                  <a:lnTo>
                    <a:pt x="137" y="3647"/>
                  </a:lnTo>
                  <a:lnTo>
                    <a:pt x="137" y="986"/>
                  </a:lnTo>
                  <a:lnTo>
                    <a:pt x="2153" y="171"/>
                  </a:lnTo>
                  <a:close/>
                  <a:moveTo>
                    <a:pt x="2220" y="0"/>
                  </a:moveTo>
                  <a:cubicBezTo>
                    <a:pt x="2211" y="0"/>
                    <a:pt x="2202" y="2"/>
                    <a:pt x="2194" y="6"/>
                  </a:cubicBezTo>
                  <a:lnTo>
                    <a:pt x="44" y="877"/>
                  </a:lnTo>
                  <a:cubicBezTo>
                    <a:pt x="18" y="888"/>
                    <a:pt x="0" y="913"/>
                    <a:pt x="0" y="940"/>
                  </a:cubicBezTo>
                  <a:lnTo>
                    <a:pt x="0" y="3745"/>
                  </a:lnTo>
                  <a:cubicBezTo>
                    <a:pt x="0" y="3767"/>
                    <a:pt x="13" y="3787"/>
                    <a:pt x="30" y="3800"/>
                  </a:cubicBezTo>
                  <a:cubicBezTo>
                    <a:pt x="42" y="3808"/>
                    <a:pt x="56" y="3812"/>
                    <a:pt x="70" y="3812"/>
                  </a:cubicBezTo>
                  <a:cubicBezTo>
                    <a:pt x="78" y="3812"/>
                    <a:pt x="86" y="3810"/>
                    <a:pt x="93" y="3808"/>
                  </a:cubicBezTo>
                  <a:lnTo>
                    <a:pt x="2244" y="2984"/>
                  </a:lnTo>
                  <a:cubicBezTo>
                    <a:pt x="2271" y="2974"/>
                    <a:pt x="2288" y="2949"/>
                    <a:pt x="2288" y="2921"/>
                  </a:cubicBezTo>
                  <a:lnTo>
                    <a:pt x="2288" y="68"/>
                  </a:lnTo>
                  <a:cubicBezTo>
                    <a:pt x="2288" y="46"/>
                    <a:pt x="2276" y="25"/>
                    <a:pt x="2257" y="12"/>
                  </a:cubicBezTo>
                  <a:cubicBezTo>
                    <a:pt x="2246" y="4"/>
                    <a:pt x="2233" y="0"/>
                    <a:pt x="2220" y="0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343386" y="3942994"/>
              <a:ext cx="22410" cy="38256"/>
            </a:xfrm>
            <a:custGeom>
              <a:rect b="b" l="l" r="r" t="t"/>
              <a:pathLst>
                <a:path extrusionOk="0" h="816" w="478">
                  <a:moveTo>
                    <a:pt x="478" y="0"/>
                  </a:moveTo>
                  <a:lnTo>
                    <a:pt x="0" y="193"/>
                  </a:lnTo>
                  <a:lnTo>
                    <a:pt x="0" y="816"/>
                  </a:lnTo>
                  <a:lnTo>
                    <a:pt x="478" y="63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203305" y="3886784"/>
              <a:ext cx="201735" cy="81529"/>
            </a:xfrm>
            <a:custGeom>
              <a:rect b="b" l="l" r="r" t="t"/>
              <a:pathLst>
                <a:path extrusionOk="0" h="1739" w="4303">
                  <a:moveTo>
                    <a:pt x="2152" y="0"/>
                  </a:moveTo>
                  <a:lnTo>
                    <a:pt x="1" y="867"/>
                  </a:lnTo>
                  <a:lnTo>
                    <a:pt x="2152" y="1739"/>
                  </a:lnTo>
                  <a:lnTo>
                    <a:pt x="4302" y="867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200117" y="3883643"/>
              <a:ext cx="208065" cy="87905"/>
            </a:xfrm>
            <a:custGeom>
              <a:rect b="b" l="l" r="r" t="t"/>
              <a:pathLst>
                <a:path extrusionOk="0" h="1875" w="4438">
                  <a:moveTo>
                    <a:pt x="2221" y="139"/>
                  </a:moveTo>
                  <a:lnTo>
                    <a:pt x="4191" y="934"/>
                  </a:lnTo>
                  <a:lnTo>
                    <a:pt x="2221" y="1733"/>
                  </a:lnTo>
                  <a:lnTo>
                    <a:pt x="250" y="934"/>
                  </a:lnTo>
                  <a:lnTo>
                    <a:pt x="2221" y="139"/>
                  </a:lnTo>
                  <a:close/>
                  <a:moveTo>
                    <a:pt x="2219" y="1"/>
                  </a:moveTo>
                  <a:cubicBezTo>
                    <a:pt x="2210" y="1"/>
                    <a:pt x="2202" y="2"/>
                    <a:pt x="2194" y="5"/>
                  </a:cubicBezTo>
                  <a:lnTo>
                    <a:pt x="43" y="873"/>
                  </a:lnTo>
                  <a:cubicBezTo>
                    <a:pt x="17" y="883"/>
                    <a:pt x="0" y="908"/>
                    <a:pt x="0" y="935"/>
                  </a:cubicBezTo>
                  <a:cubicBezTo>
                    <a:pt x="0" y="963"/>
                    <a:pt x="17" y="987"/>
                    <a:pt x="43" y="997"/>
                  </a:cubicBezTo>
                  <a:lnTo>
                    <a:pt x="2194" y="1869"/>
                  </a:lnTo>
                  <a:cubicBezTo>
                    <a:pt x="2202" y="1873"/>
                    <a:pt x="2210" y="1874"/>
                    <a:pt x="2220" y="1874"/>
                  </a:cubicBezTo>
                  <a:cubicBezTo>
                    <a:pt x="2228" y="1874"/>
                    <a:pt x="2237" y="1872"/>
                    <a:pt x="2244" y="1869"/>
                  </a:cubicBezTo>
                  <a:lnTo>
                    <a:pt x="4395" y="997"/>
                  </a:lnTo>
                  <a:cubicBezTo>
                    <a:pt x="4421" y="987"/>
                    <a:pt x="4438" y="963"/>
                    <a:pt x="4438" y="935"/>
                  </a:cubicBezTo>
                  <a:cubicBezTo>
                    <a:pt x="4438" y="908"/>
                    <a:pt x="4421" y="883"/>
                    <a:pt x="4395" y="873"/>
                  </a:cubicBezTo>
                  <a:lnTo>
                    <a:pt x="2244" y="5"/>
                  </a:lnTo>
                  <a:cubicBezTo>
                    <a:pt x="2235" y="2"/>
                    <a:pt x="2227" y="1"/>
                    <a:pt x="221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203305" y="3886784"/>
              <a:ext cx="201735" cy="81529"/>
            </a:xfrm>
            <a:custGeom>
              <a:rect b="b" l="l" r="r" t="t"/>
              <a:pathLst>
                <a:path extrusionOk="0" h="1739" w="4303">
                  <a:moveTo>
                    <a:pt x="2152" y="0"/>
                  </a:moveTo>
                  <a:lnTo>
                    <a:pt x="1" y="867"/>
                  </a:lnTo>
                  <a:lnTo>
                    <a:pt x="2152" y="1739"/>
                  </a:lnTo>
                  <a:lnTo>
                    <a:pt x="4302" y="867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200117" y="3883643"/>
              <a:ext cx="208065" cy="87905"/>
            </a:xfrm>
            <a:custGeom>
              <a:rect b="b" l="l" r="r" t="t"/>
              <a:pathLst>
                <a:path extrusionOk="0" h="1875" w="4438">
                  <a:moveTo>
                    <a:pt x="2221" y="139"/>
                  </a:moveTo>
                  <a:lnTo>
                    <a:pt x="4191" y="934"/>
                  </a:lnTo>
                  <a:lnTo>
                    <a:pt x="2221" y="1733"/>
                  </a:lnTo>
                  <a:lnTo>
                    <a:pt x="250" y="934"/>
                  </a:lnTo>
                  <a:lnTo>
                    <a:pt x="2221" y="139"/>
                  </a:lnTo>
                  <a:close/>
                  <a:moveTo>
                    <a:pt x="2219" y="1"/>
                  </a:moveTo>
                  <a:cubicBezTo>
                    <a:pt x="2210" y="1"/>
                    <a:pt x="2202" y="2"/>
                    <a:pt x="2194" y="5"/>
                  </a:cubicBezTo>
                  <a:lnTo>
                    <a:pt x="43" y="873"/>
                  </a:lnTo>
                  <a:cubicBezTo>
                    <a:pt x="17" y="883"/>
                    <a:pt x="0" y="908"/>
                    <a:pt x="0" y="935"/>
                  </a:cubicBezTo>
                  <a:cubicBezTo>
                    <a:pt x="0" y="963"/>
                    <a:pt x="17" y="987"/>
                    <a:pt x="43" y="997"/>
                  </a:cubicBezTo>
                  <a:lnTo>
                    <a:pt x="2194" y="1869"/>
                  </a:lnTo>
                  <a:cubicBezTo>
                    <a:pt x="2202" y="1873"/>
                    <a:pt x="2210" y="1874"/>
                    <a:pt x="2220" y="1874"/>
                  </a:cubicBezTo>
                  <a:cubicBezTo>
                    <a:pt x="2228" y="1874"/>
                    <a:pt x="2237" y="1872"/>
                    <a:pt x="2244" y="1869"/>
                  </a:cubicBezTo>
                  <a:lnTo>
                    <a:pt x="4395" y="997"/>
                  </a:lnTo>
                  <a:cubicBezTo>
                    <a:pt x="4421" y="987"/>
                    <a:pt x="4438" y="963"/>
                    <a:pt x="4438" y="935"/>
                  </a:cubicBezTo>
                  <a:cubicBezTo>
                    <a:pt x="4438" y="908"/>
                    <a:pt x="4421" y="883"/>
                    <a:pt x="4395" y="873"/>
                  </a:cubicBezTo>
                  <a:lnTo>
                    <a:pt x="2244" y="5"/>
                  </a:lnTo>
                  <a:cubicBezTo>
                    <a:pt x="2235" y="2"/>
                    <a:pt x="2227" y="1"/>
                    <a:pt x="221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203305" y="3886784"/>
              <a:ext cx="201735" cy="81529"/>
            </a:xfrm>
            <a:custGeom>
              <a:rect b="b" l="l" r="r" t="t"/>
              <a:pathLst>
                <a:path extrusionOk="0" h="1739" w="4303">
                  <a:moveTo>
                    <a:pt x="2152" y="0"/>
                  </a:moveTo>
                  <a:lnTo>
                    <a:pt x="1" y="867"/>
                  </a:lnTo>
                  <a:lnTo>
                    <a:pt x="2152" y="1739"/>
                  </a:lnTo>
                  <a:lnTo>
                    <a:pt x="4302" y="867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200117" y="3883643"/>
              <a:ext cx="208065" cy="87905"/>
            </a:xfrm>
            <a:custGeom>
              <a:rect b="b" l="l" r="r" t="t"/>
              <a:pathLst>
                <a:path extrusionOk="0" h="1875" w="4438">
                  <a:moveTo>
                    <a:pt x="2221" y="139"/>
                  </a:moveTo>
                  <a:lnTo>
                    <a:pt x="4191" y="934"/>
                  </a:lnTo>
                  <a:lnTo>
                    <a:pt x="2221" y="1733"/>
                  </a:lnTo>
                  <a:lnTo>
                    <a:pt x="250" y="934"/>
                  </a:lnTo>
                  <a:lnTo>
                    <a:pt x="2221" y="139"/>
                  </a:lnTo>
                  <a:close/>
                  <a:moveTo>
                    <a:pt x="2219" y="1"/>
                  </a:moveTo>
                  <a:cubicBezTo>
                    <a:pt x="2210" y="1"/>
                    <a:pt x="2202" y="2"/>
                    <a:pt x="2194" y="5"/>
                  </a:cubicBezTo>
                  <a:lnTo>
                    <a:pt x="43" y="873"/>
                  </a:lnTo>
                  <a:cubicBezTo>
                    <a:pt x="17" y="883"/>
                    <a:pt x="0" y="908"/>
                    <a:pt x="0" y="935"/>
                  </a:cubicBezTo>
                  <a:cubicBezTo>
                    <a:pt x="0" y="963"/>
                    <a:pt x="17" y="987"/>
                    <a:pt x="43" y="997"/>
                  </a:cubicBezTo>
                  <a:lnTo>
                    <a:pt x="2194" y="1869"/>
                  </a:lnTo>
                  <a:cubicBezTo>
                    <a:pt x="2202" y="1873"/>
                    <a:pt x="2210" y="1874"/>
                    <a:pt x="2220" y="1874"/>
                  </a:cubicBezTo>
                  <a:cubicBezTo>
                    <a:pt x="2228" y="1874"/>
                    <a:pt x="2237" y="1872"/>
                    <a:pt x="2244" y="1869"/>
                  </a:cubicBezTo>
                  <a:lnTo>
                    <a:pt x="4395" y="997"/>
                  </a:lnTo>
                  <a:cubicBezTo>
                    <a:pt x="4421" y="987"/>
                    <a:pt x="4438" y="963"/>
                    <a:pt x="4438" y="935"/>
                  </a:cubicBezTo>
                  <a:cubicBezTo>
                    <a:pt x="4438" y="908"/>
                    <a:pt x="4421" y="883"/>
                    <a:pt x="4395" y="873"/>
                  </a:cubicBezTo>
                  <a:lnTo>
                    <a:pt x="2244" y="5"/>
                  </a:lnTo>
                  <a:cubicBezTo>
                    <a:pt x="2235" y="2"/>
                    <a:pt x="2227" y="1"/>
                    <a:pt x="2219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254452" y="3898504"/>
              <a:ext cx="111346" cy="52977"/>
            </a:xfrm>
            <a:custGeom>
              <a:rect b="b" l="l" r="r" t="t"/>
              <a:pathLst>
                <a:path extrusionOk="0" h="1130" w="2375">
                  <a:moveTo>
                    <a:pt x="439" y="1"/>
                  </a:moveTo>
                  <a:lnTo>
                    <a:pt x="0" y="190"/>
                  </a:lnTo>
                  <a:lnTo>
                    <a:pt x="1897" y="1130"/>
                  </a:lnTo>
                  <a:lnTo>
                    <a:pt x="2375" y="949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091192" y="3701040"/>
              <a:ext cx="279138" cy="266480"/>
            </a:xfrm>
            <a:custGeom>
              <a:rect b="b" l="l" r="r" t="t"/>
              <a:pathLst>
                <a:path extrusionOk="0" h="5684" w="5954">
                  <a:moveTo>
                    <a:pt x="5083" y="0"/>
                  </a:moveTo>
                  <a:cubicBezTo>
                    <a:pt x="5082" y="0"/>
                    <a:pt x="5082" y="0"/>
                    <a:pt x="5081" y="0"/>
                  </a:cubicBezTo>
                  <a:lnTo>
                    <a:pt x="861" y="12"/>
                  </a:lnTo>
                  <a:cubicBezTo>
                    <a:pt x="385" y="13"/>
                    <a:pt x="0" y="399"/>
                    <a:pt x="1" y="876"/>
                  </a:cubicBezTo>
                  <a:lnTo>
                    <a:pt x="7" y="3670"/>
                  </a:lnTo>
                  <a:cubicBezTo>
                    <a:pt x="9" y="4144"/>
                    <a:pt x="393" y="4529"/>
                    <a:pt x="869" y="4529"/>
                  </a:cubicBezTo>
                  <a:cubicBezTo>
                    <a:pt x="870" y="4529"/>
                    <a:pt x="872" y="4529"/>
                    <a:pt x="873" y="4529"/>
                  </a:cubicBezTo>
                  <a:lnTo>
                    <a:pt x="1780" y="4527"/>
                  </a:lnTo>
                  <a:lnTo>
                    <a:pt x="2941" y="5683"/>
                  </a:lnTo>
                  <a:lnTo>
                    <a:pt x="4096" y="4522"/>
                  </a:lnTo>
                  <a:lnTo>
                    <a:pt x="5093" y="4519"/>
                  </a:lnTo>
                  <a:cubicBezTo>
                    <a:pt x="5569" y="4518"/>
                    <a:pt x="5954" y="4132"/>
                    <a:pt x="5953" y="3654"/>
                  </a:cubicBezTo>
                  <a:lnTo>
                    <a:pt x="5947" y="860"/>
                  </a:lnTo>
                  <a:cubicBezTo>
                    <a:pt x="5946" y="386"/>
                    <a:pt x="5560" y="0"/>
                    <a:pt x="5083" y="0"/>
                  </a:cubicBezTo>
                  <a:close/>
                </a:path>
              </a:pathLst>
            </a:custGeom>
            <a:solidFill>
              <a:srgbClr val="ED7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1085660" y="3695508"/>
              <a:ext cx="290250" cy="277451"/>
            </a:xfrm>
            <a:custGeom>
              <a:rect b="b" l="l" r="r" t="t"/>
              <a:pathLst>
                <a:path extrusionOk="0" h="5918" w="6191">
                  <a:moveTo>
                    <a:pt x="5202" y="235"/>
                  </a:moveTo>
                  <a:cubicBezTo>
                    <a:pt x="5400" y="235"/>
                    <a:pt x="5587" y="312"/>
                    <a:pt x="5727" y="452"/>
                  </a:cubicBezTo>
                  <a:cubicBezTo>
                    <a:pt x="5868" y="592"/>
                    <a:pt x="5946" y="779"/>
                    <a:pt x="5946" y="977"/>
                  </a:cubicBezTo>
                  <a:lnTo>
                    <a:pt x="5953" y="3770"/>
                  </a:lnTo>
                  <a:cubicBezTo>
                    <a:pt x="5953" y="3969"/>
                    <a:pt x="5877" y="4156"/>
                    <a:pt x="5737" y="4297"/>
                  </a:cubicBezTo>
                  <a:cubicBezTo>
                    <a:pt x="5597" y="4438"/>
                    <a:pt x="5410" y="4516"/>
                    <a:pt x="5211" y="4516"/>
                  </a:cubicBezTo>
                  <a:lnTo>
                    <a:pt x="4214" y="4519"/>
                  </a:lnTo>
                  <a:cubicBezTo>
                    <a:pt x="4183" y="4519"/>
                    <a:pt x="4154" y="4532"/>
                    <a:pt x="4131" y="4554"/>
                  </a:cubicBezTo>
                  <a:lnTo>
                    <a:pt x="3059" y="5632"/>
                  </a:lnTo>
                  <a:lnTo>
                    <a:pt x="1981" y="4559"/>
                  </a:lnTo>
                  <a:cubicBezTo>
                    <a:pt x="1959" y="4538"/>
                    <a:pt x="1929" y="4526"/>
                    <a:pt x="1898" y="4526"/>
                  </a:cubicBezTo>
                  <a:lnTo>
                    <a:pt x="992" y="4527"/>
                  </a:lnTo>
                  <a:lnTo>
                    <a:pt x="990" y="4527"/>
                  </a:lnTo>
                  <a:cubicBezTo>
                    <a:pt x="791" y="4527"/>
                    <a:pt x="605" y="4450"/>
                    <a:pt x="465" y="4310"/>
                  </a:cubicBezTo>
                  <a:cubicBezTo>
                    <a:pt x="323" y="4170"/>
                    <a:pt x="245" y="3983"/>
                    <a:pt x="245" y="3785"/>
                  </a:cubicBezTo>
                  <a:lnTo>
                    <a:pt x="238" y="992"/>
                  </a:lnTo>
                  <a:cubicBezTo>
                    <a:pt x="238" y="794"/>
                    <a:pt x="315" y="607"/>
                    <a:pt x="455" y="465"/>
                  </a:cubicBezTo>
                  <a:cubicBezTo>
                    <a:pt x="595" y="324"/>
                    <a:pt x="782" y="246"/>
                    <a:pt x="980" y="246"/>
                  </a:cubicBezTo>
                  <a:lnTo>
                    <a:pt x="5200" y="235"/>
                  </a:lnTo>
                  <a:close/>
                  <a:moveTo>
                    <a:pt x="5200" y="1"/>
                  </a:moveTo>
                  <a:lnTo>
                    <a:pt x="980" y="11"/>
                  </a:lnTo>
                  <a:cubicBezTo>
                    <a:pt x="719" y="12"/>
                    <a:pt x="473" y="115"/>
                    <a:pt x="288" y="300"/>
                  </a:cubicBezTo>
                  <a:cubicBezTo>
                    <a:pt x="104" y="486"/>
                    <a:pt x="1" y="733"/>
                    <a:pt x="3" y="994"/>
                  </a:cubicBezTo>
                  <a:lnTo>
                    <a:pt x="9" y="3787"/>
                  </a:lnTo>
                  <a:cubicBezTo>
                    <a:pt x="10" y="4049"/>
                    <a:pt x="113" y="4295"/>
                    <a:pt x="299" y="4480"/>
                  </a:cubicBezTo>
                  <a:cubicBezTo>
                    <a:pt x="482" y="4664"/>
                    <a:pt x="729" y="4765"/>
                    <a:pt x="990" y="4765"/>
                  </a:cubicBezTo>
                  <a:lnTo>
                    <a:pt x="992" y="4765"/>
                  </a:lnTo>
                  <a:lnTo>
                    <a:pt x="1850" y="4762"/>
                  </a:lnTo>
                  <a:lnTo>
                    <a:pt x="2976" y="5883"/>
                  </a:lnTo>
                  <a:cubicBezTo>
                    <a:pt x="2998" y="5904"/>
                    <a:pt x="3028" y="5917"/>
                    <a:pt x="3059" y="5917"/>
                  </a:cubicBezTo>
                  <a:cubicBezTo>
                    <a:pt x="3090" y="5917"/>
                    <a:pt x="3121" y="5906"/>
                    <a:pt x="3143" y="5883"/>
                  </a:cubicBezTo>
                  <a:lnTo>
                    <a:pt x="4264" y="4757"/>
                  </a:lnTo>
                  <a:lnTo>
                    <a:pt x="5213" y="4755"/>
                  </a:lnTo>
                  <a:cubicBezTo>
                    <a:pt x="5474" y="4754"/>
                    <a:pt x="5721" y="4651"/>
                    <a:pt x="5905" y="4465"/>
                  </a:cubicBezTo>
                  <a:cubicBezTo>
                    <a:pt x="6090" y="4280"/>
                    <a:pt x="6190" y="4034"/>
                    <a:pt x="6190" y="3771"/>
                  </a:cubicBezTo>
                  <a:lnTo>
                    <a:pt x="6184" y="978"/>
                  </a:lnTo>
                  <a:cubicBezTo>
                    <a:pt x="6183" y="717"/>
                    <a:pt x="6080" y="470"/>
                    <a:pt x="5894" y="286"/>
                  </a:cubicBezTo>
                  <a:cubicBezTo>
                    <a:pt x="5709" y="102"/>
                    <a:pt x="5462" y="9"/>
                    <a:pt x="5200" y="1"/>
                  </a:cubicBezTo>
                  <a:close/>
                </a:path>
              </a:pathLst>
            </a:custGeom>
            <a:solidFill>
              <a:srgbClr val="121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1133198" y="3781629"/>
              <a:ext cx="47726" cy="47726"/>
            </a:xfrm>
            <a:custGeom>
              <a:rect b="b" l="l" r="r" t="t"/>
              <a:pathLst>
                <a:path extrusionOk="0" h="1018" w="1018">
                  <a:moveTo>
                    <a:pt x="509" y="166"/>
                  </a:moveTo>
                  <a:cubicBezTo>
                    <a:pt x="698" y="166"/>
                    <a:pt x="853" y="319"/>
                    <a:pt x="853" y="509"/>
                  </a:cubicBezTo>
                  <a:cubicBezTo>
                    <a:pt x="853" y="698"/>
                    <a:pt x="698" y="853"/>
                    <a:pt x="509" y="853"/>
                  </a:cubicBezTo>
                  <a:cubicBezTo>
                    <a:pt x="319" y="853"/>
                    <a:pt x="165" y="698"/>
                    <a:pt x="165" y="509"/>
                  </a:cubicBezTo>
                  <a:cubicBezTo>
                    <a:pt x="165" y="319"/>
                    <a:pt x="319" y="166"/>
                    <a:pt x="509" y="166"/>
                  </a:cubicBezTo>
                  <a:close/>
                  <a:moveTo>
                    <a:pt x="509" y="1"/>
                  </a:moveTo>
                  <a:cubicBezTo>
                    <a:pt x="229" y="1"/>
                    <a:pt x="1" y="229"/>
                    <a:pt x="1" y="509"/>
                  </a:cubicBezTo>
                  <a:cubicBezTo>
                    <a:pt x="1" y="789"/>
                    <a:pt x="229" y="1018"/>
                    <a:pt x="509" y="1018"/>
                  </a:cubicBezTo>
                  <a:cubicBezTo>
                    <a:pt x="789" y="1018"/>
                    <a:pt x="1018" y="789"/>
                    <a:pt x="1018" y="509"/>
                  </a:cubicBezTo>
                  <a:cubicBezTo>
                    <a:pt x="1018" y="229"/>
                    <a:pt x="789" y="1"/>
                    <a:pt x="509" y="1"/>
                  </a:cubicBez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1207505" y="3781629"/>
              <a:ext cx="47726" cy="47726"/>
            </a:xfrm>
            <a:custGeom>
              <a:rect b="b" l="l" r="r" t="t"/>
              <a:pathLst>
                <a:path extrusionOk="0" h="1018" w="1018">
                  <a:moveTo>
                    <a:pt x="509" y="166"/>
                  </a:moveTo>
                  <a:cubicBezTo>
                    <a:pt x="699" y="166"/>
                    <a:pt x="852" y="319"/>
                    <a:pt x="852" y="509"/>
                  </a:cubicBezTo>
                  <a:cubicBezTo>
                    <a:pt x="852" y="698"/>
                    <a:pt x="699" y="853"/>
                    <a:pt x="509" y="853"/>
                  </a:cubicBezTo>
                  <a:cubicBezTo>
                    <a:pt x="319" y="853"/>
                    <a:pt x="165" y="698"/>
                    <a:pt x="165" y="509"/>
                  </a:cubicBezTo>
                  <a:cubicBezTo>
                    <a:pt x="165" y="319"/>
                    <a:pt x="319" y="166"/>
                    <a:pt x="509" y="166"/>
                  </a:cubicBezTo>
                  <a:close/>
                  <a:moveTo>
                    <a:pt x="509" y="1"/>
                  </a:moveTo>
                  <a:cubicBezTo>
                    <a:pt x="229" y="1"/>
                    <a:pt x="0" y="229"/>
                    <a:pt x="0" y="509"/>
                  </a:cubicBezTo>
                  <a:cubicBezTo>
                    <a:pt x="0" y="789"/>
                    <a:pt x="229" y="1018"/>
                    <a:pt x="509" y="1018"/>
                  </a:cubicBezTo>
                  <a:cubicBezTo>
                    <a:pt x="789" y="1018"/>
                    <a:pt x="1017" y="789"/>
                    <a:pt x="1017" y="509"/>
                  </a:cubicBezTo>
                  <a:cubicBezTo>
                    <a:pt x="1017" y="229"/>
                    <a:pt x="789" y="1"/>
                    <a:pt x="509" y="1"/>
                  </a:cubicBez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280968" y="3781629"/>
              <a:ext cx="47726" cy="47726"/>
            </a:xfrm>
            <a:custGeom>
              <a:rect b="b" l="l" r="r" t="t"/>
              <a:pathLst>
                <a:path extrusionOk="0" h="1018" w="1018">
                  <a:moveTo>
                    <a:pt x="509" y="166"/>
                  </a:moveTo>
                  <a:cubicBezTo>
                    <a:pt x="699" y="166"/>
                    <a:pt x="853" y="319"/>
                    <a:pt x="853" y="509"/>
                  </a:cubicBezTo>
                  <a:cubicBezTo>
                    <a:pt x="853" y="698"/>
                    <a:pt x="699" y="853"/>
                    <a:pt x="509" y="853"/>
                  </a:cubicBezTo>
                  <a:cubicBezTo>
                    <a:pt x="320" y="853"/>
                    <a:pt x="166" y="698"/>
                    <a:pt x="166" y="509"/>
                  </a:cubicBezTo>
                  <a:cubicBezTo>
                    <a:pt x="166" y="319"/>
                    <a:pt x="320" y="166"/>
                    <a:pt x="509" y="166"/>
                  </a:cubicBezTo>
                  <a:close/>
                  <a:moveTo>
                    <a:pt x="509" y="1"/>
                  </a:moveTo>
                  <a:cubicBezTo>
                    <a:pt x="229" y="1"/>
                    <a:pt x="1" y="229"/>
                    <a:pt x="1" y="509"/>
                  </a:cubicBezTo>
                  <a:cubicBezTo>
                    <a:pt x="1" y="789"/>
                    <a:pt x="229" y="1018"/>
                    <a:pt x="509" y="1018"/>
                  </a:cubicBezTo>
                  <a:cubicBezTo>
                    <a:pt x="789" y="1018"/>
                    <a:pt x="1018" y="789"/>
                    <a:pt x="1018" y="509"/>
                  </a:cubicBezTo>
                  <a:cubicBezTo>
                    <a:pt x="1018" y="229"/>
                    <a:pt x="789" y="1"/>
                    <a:pt x="509" y="1"/>
                  </a:cubicBezTo>
                  <a:close/>
                </a:path>
              </a:pathLst>
            </a:custGeom>
            <a:solidFill>
              <a:srgbClr val="FD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8"/>
          <p:cNvSpPr txBox="1"/>
          <p:nvPr/>
        </p:nvSpPr>
        <p:spPr>
          <a:xfrm>
            <a:off x="340575" y="881450"/>
            <a:ext cx="34056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Une Réunion de maximum 1h le lundi de 14h à 15h tous les 15 jours à la fin de chaque Sprint entre </a:t>
            </a: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John</a:t>
            </a:r>
            <a:r>
              <a:rPr lang="fr">
                <a:latin typeface="Open Sans"/>
                <a:ea typeface="Open Sans"/>
                <a:cs typeface="Open Sans"/>
                <a:sym typeface="Open Sans"/>
              </a:rPr>
              <a:t> et </a:t>
            </a:r>
            <a:r>
              <a:rPr b="1" lang="fr">
                <a:latin typeface="Open Sans"/>
                <a:ea typeface="Open Sans"/>
                <a:cs typeface="Open Sans"/>
                <a:sym typeface="Open Sans"/>
              </a:rPr>
              <a:t>Soufiane</a:t>
            </a:r>
            <a:r>
              <a:rPr lang="fr">
                <a:latin typeface="Open Sans"/>
                <a:ea typeface="Open Sans"/>
                <a:cs typeface="Open Sans"/>
                <a:sym typeface="Open Sans"/>
              </a:rPr>
              <a:t> (présentiel ou visio via google meets), pour vous présenter les avancés du Projet et les valider.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5265500" y="4078097"/>
            <a:ext cx="1728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21B46"/>
                </a:solidFill>
                <a:latin typeface="Martel Sans"/>
                <a:ea typeface="Martel Sans"/>
                <a:cs typeface="Martel Sans"/>
                <a:sym typeface="Martel Sans"/>
              </a:rPr>
              <a:t>Laurent</a:t>
            </a:r>
            <a:endParaRPr b="1">
              <a:solidFill>
                <a:srgbClr val="121B46"/>
              </a:solidFill>
              <a:latin typeface="Martel Sans"/>
              <a:ea typeface="Martel Sans"/>
              <a:cs typeface="Martel Sans"/>
              <a:sym typeface="Martel Sans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 rotWithShape="1">
          <a:blip r:embed="rId5">
            <a:alphaModFix/>
          </a:blip>
          <a:srcRect b="16675" l="0" r="0" t="16675"/>
          <a:stretch/>
        </p:blipFill>
        <p:spPr>
          <a:xfrm>
            <a:off x="5575053" y="2873175"/>
            <a:ext cx="1109100" cy="110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21B46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840000" dist="76200">
              <a:srgbClr val="121B46"/>
            </a:outerShdw>
          </a:effectLst>
        </p:spPr>
      </p:pic>
      <p:sp>
        <p:nvSpPr>
          <p:cNvPr id="338" name="Google Shape;338;p28"/>
          <p:cNvSpPr txBox="1"/>
          <p:nvPr/>
        </p:nvSpPr>
        <p:spPr>
          <a:xfrm>
            <a:off x="5265500" y="4303074"/>
            <a:ext cx="1728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21B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Developer FrontEnd</a:t>
            </a:r>
            <a:endParaRPr sz="800">
              <a:solidFill>
                <a:srgbClr val="121B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121B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WebGencia</a:t>
            </a:r>
            <a:endParaRPr sz="800">
              <a:solidFill>
                <a:srgbClr val="121B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706125" y="610300"/>
            <a:ext cx="326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Rappel de la mission</a:t>
            </a:r>
            <a:endParaRPr u="sng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630975" y="2983975"/>
            <a:ext cx="5456700" cy="17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11"/>
              <a:t>L'entreprise souhaite réaliser un outil en ligne qui permettra à ses clients restaurateurs de publier ou d’imprimer leurs menus. L’utilisateur pourra créer un compte, se connecter et personnaliser son menu.</a:t>
            </a:r>
            <a:endParaRPr sz="421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4211"/>
              <a:t>Le site proposera différents services pour aider l’utilisateur (conseils, blog etc..)</a:t>
            </a:r>
            <a:endParaRPr sz="421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15650" cy="50483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5053400" y="18506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En tant que leader historique de l'impression de supports, Qwenta cherche à diversifier ses activités.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861375" y="255425"/>
            <a:ext cx="19383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0">
                <a:solidFill>
                  <a:schemeClr val="lt2"/>
                </a:solidFill>
              </a:rPr>
              <a:t>“</a:t>
            </a:r>
            <a:endParaRPr sz="30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5"/>
          <p:cNvCxnSpPr>
            <a:stCxn id="84" idx="3"/>
            <a:endCxn id="85" idx="1"/>
          </p:cNvCxnSpPr>
          <p:nvPr/>
        </p:nvCxnSpPr>
        <p:spPr>
          <a:xfrm flipH="1" rot="10800000">
            <a:off x="4023750" y="1133950"/>
            <a:ext cx="3448500" cy="19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Arborescence du site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55750" y="267370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2601450" y="1564725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2601450" y="267370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2601450" y="385780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227225" y="1564725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202200" y="264435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5202200" y="3857800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7472375" y="703425"/>
            <a:ext cx="1422300" cy="86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3" name="Google Shape;93;p15"/>
          <p:cNvCxnSpPr>
            <a:stCxn id="87" idx="0"/>
            <a:endCxn id="88" idx="1"/>
          </p:cNvCxnSpPr>
          <p:nvPr/>
        </p:nvCxnSpPr>
        <p:spPr>
          <a:xfrm flipH="1" rot="10800000">
            <a:off x="1166900" y="1995400"/>
            <a:ext cx="143460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5"/>
          <p:cNvCxnSpPr>
            <a:stCxn id="87" idx="3"/>
            <a:endCxn id="84" idx="1"/>
          </p:cNvCxnSpPr>
          <p:nvPr/>
        </p:nvCxnSpPr>
        <p:spPr>
          <a:xfrm>
            <a:off x="1878050" y="3104350"/>
            <a:ext cx="72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5"/>
          <p:cNvCxnSpPr>
            <a:stCxn id="87" idx="2"/>
            <a:endCxn id="89" idx="1"/>
          </p:cNvCxnSpPr>
          <p:nvPr/>
        </p:nvCxnSpPr>
        <p:spPr>
          <a:xfrm>
            <a:off x="1166900" y="3535000"/>
            <a:ext cx="1434600" cy="7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5"/>
          <p:cNvCxnSpPr>
            <a:stCxn id="84" idx="3"/>
            <a:endCxn id="90" idx="1"/>
          </p:cNvCxnSpPr>
          <p:nvPr/>
        </p:nvCxnSpPr>
        <p:spPr>
          <a:xfrm flipH="1" rot="10800000">
            <a:off x="4023750" y="1995250"/>
            <a:ext cx="1203600" cy="11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5"/>
          <p:cNvCxnSpPr>
            <a:stCxn id="84" idx="3"/>
            <a:endCxn id="91" idx="1"/>
          </p:cNvCxnSpPr>
          <p:nvPr/>
        </p:nvCxnSpPr>
        <p:spPr>
          <a:xfrm flipH="1" rot="10800000">
            <a:off x="4023750" y="3074950"/>
            <a:ext cx="11784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5"/>
          <p:cNvCxnSpPr>
            <a:stCxn id="84" idx="3"/>
            <a:endCxn id="92" idx="1"/>
          </p:cNvCxnSpPr>
          <p:nvPr/>
        </p:nvCxnSpPr>
        <p:spPr>
          <a:xfrm>
            <a:off x="4023750" y="3104350"/>
            <a:ext cx="1178400" cy="11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5"/>
          <p:cNvCxnSpPr>
            <a:stCxn id="90" idx="3"/>
            <a:endCxn id="85" idx="2"/>
          </p:cNvCxnSpPr>
          <p:nvPr/>
        </p:nvCxnSpPr>
        <p:spPr>
          <a:xfrm flipH="1" rot="10800000">
            <a:off x="6649525" y="1564875"/>
            <a:ext cx="1533900" cy="430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5"/>
          <p:cNvSpPr txBox="1"/>
          <p:nvPr/>
        </p:nvSpPr>
        <p:spPr>
          <a:xfrm>
            <a:off x="706150" y="2914000"/>
            <a:ext cx="104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Accueil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856825" y="1805025"/>
            <a:ext cx="10467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Pricings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811525" y="2914000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Dashboard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811525" y="4073050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Exemples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369775" y="1749925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Menus </a:t>
            </a: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créés</a:t>
            </a: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précédemment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344700" y="2899300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Mon Restaurant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344700" y="4073050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Mon Compte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7614875" y="943725"/>
            <a:ext cx="1137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Création de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menus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5" y="76200"/>
            <a:ext cx="3329034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4667775" y="198075"/>
            <a:ext cx="3050100" cy="6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Solution technique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4814625" y="665525"/>
            <a:ext cx="40968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technologiques</a:t>
            </a:r>
            <a:endParaRPr/>
          </a:p>
        </p:txBody>
      </p:sp>
      <p:graphicFrame>
        <p:nvGraphicFramePr>
          <p:cNvPr id="115" name="Google Shape;115;p16"/>
          <p:cNvGraphicFramePr/>
          <p:nvPr/>
        </p:nvGraphicFramePr>
        <p:xfrm>
          <a:off x="4914425" y="154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{A1139563-C8FC-4684-9A79-7277B6EEA30E}</a:tableStyleId>
              </a:tblPr>
              <a:tblGrid>
                <a:gridCol w="1918500"/>
                <a:gridCol w="1918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</a:rPr>
                        <a:t>Besoins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lt1"/>
                          </a:solidFill>
                        </a:rPr>
                        <a:t>Solution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Authentification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Personnalisation (couleurs, polices)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Branding (Logo etc..)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Exportation (Deliveroo, Instagram)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Exportation PDF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Impression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Char char="-"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Accès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 au menus précédents (suppression, 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édition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lt1"/>
                          </a:solidFill>
                        </a:rPr>
                        <a:t>Il conviendra d’utiliser un </a:t>
                      </a:r>
                      <a:r>
                        <a:rPr b="1" lang="fr" sz="1000">
                          <a:solidFill>
                            <a:schemeClr val="lt1"/>
                          </a:solidFill>
                        </a:rPr>
                        <a:t>Framework Javascript 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pour faciliter 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l'intégration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 de toutes les 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fonctionnalités. Une connection à une </a:t>
                      </a:r>
                      <a:r>
                        <a:rPr b="1" lang="fr" sz="1000">
                          <a:solidFill>
                            <a:schemeClr val="lt1"/>
                          </a:solidFill>
                        </a:rPr>
                        <a:t>base de données</a:t>
                      </a:r>
                      <a:r>
                        <a:rPr lang="fr" sz="1000">
                          <a:solidFill>
                            <a:schemeClr val="lt1"/>
                          </a:solidFill>
                        </a:rPr>
                        <a:t> sera nécessaire pour sauvegarder toutes les infos du restaurateur.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0E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1"/>
            <a:ext cx="9144003" cy="274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489775" y="5328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fonction des critères présentés dans la score card suivante, Next.Js à été </a:t>
            </a:r>
            <a:r>
              <a:rPr lang="fr"/>
              <a:t>sélectionné</a:t>
            </a:r>
            <a:r>
              <a:rPr lang="fr"/>
              <a:t> comme Framework</a:t>
            </a:r>
            <a:endParaRPr/>
          </a:p>
        </p:txBody>
      </p:sp>
      <p:cxnSp>
        <p:nvCxnSpPr>
          <p:cNvPr id="122" name="Google Shape;122;p17"/>
          <p:cNvCxnSpPr/>
          <p:nvPr/>
        </p:nvCxnSpPr>
        <p:spPr>
          <a:xfrm>
            <a:off x="460750" y="500825"/>
            <a:ext cx="0" cy="510900"/>
          </a:xfrm>
          <a:prstGeom prst="straightConnector1">
            <a:avLst/>
          </a:prstGeom>
          <a:noFill/>
          <a:ln cap="flat" cmpd="sng" w="1143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23" name="Google Shape;123;p1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{A1139563-C8FC-4684-9A79-7277B6EEA30E}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Expertise interne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(0.4)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Fonctionnalités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(0.3)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Modules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(0.4)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Score total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(1)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Next.JS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0.9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0.6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0.9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Vue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0.69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Angular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0.62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 Frontend/Backend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624" y="1508750"/>
            <a:ext cx="1827301" cy="16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70625" y="911500"/>
            <a:ext cx="285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F9000"/>
                </a:solidFill>
              </a:rPr>
              <a:t>Framework FrontEnd et Backend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6851325" y="766275"/>
            <a:ext cx="1642800" cy="16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748375" y="2836825"/>
            <a:ext cx="1642800" cy="16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187" y="3272650"/>
            <a:ext cx="1420175" cy="7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4206925" y="3175275"/>
            <a:ext cx="470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989025" y="1257075"/>
            <a:ext cx="1367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Puissance et rapidité de chargement</a:t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886075" y="3293950"/>
            <a:ext cx="1367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Framework tout en un pour le Front et le Back</a:t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6162350" y="3067250"/>
            <a:ext cx="1642800" cy="16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325100" y="3322550"/>
            <a:ext cx="13674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Environnement React, Flexibilité et modularité, avec ses nombreuses extensions</a:t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3378775" y="3718325"/>
            <a:ext cx="2127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Open Sans"/>
                <a:ea typeface="Open Sans"/>
                <a:cs typeface="Open Sans"/>
                <a:sym typeface="Open Sans"/>
              </a:rPr>
              <a:t>Le Framework CSS optimisé pour Next.JS</a:t>
            </a:r>
            <a:r>
              <a:rPr lang="fr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18"/>
          <p:cNvCxnSpPr>
            <a:stCxn id="132" idx="7"/>
            <a:endCxn id="129" idx="1"/>
          </p:cNvCxnSpPr>
          <p:nvPr/>
        </p:nvCxnSpPr>
        <p:spPr>
          <a:xfrm flipH="1" rot="10800000">
            <a:off x="2150593" y="2329207"/>
            <a:ext cx="1377900" cy="7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8"/>
          <p:cNvCxnSpPr>
            <a:stCxn id="129" idx="3"/>
            <a:endCxn id="137" idx="1"/>
          </p:cNvCxnSpPr>
          <p:nvPr/>
        </p:nvCxnSpPr>
        <p:spPr>
          <a:xfrm>
            <a:off x="5355926" y="2329175"/>
            <a:ext cx="1047000" cy="9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8"/>
          <p:cNvCxnSpPr>
            <a:stCxn id="129" idx="3"/>
            <a:endCxn id="131" idx="2"/>
          </p:cNvCxnSpPr>
          <p:nvPr/>
        </p:nvCxnSpPr>
        <p:spPr>
          <a:xfrm flipH="1" rot="10800000">
            <a:off x="5355926" y="1587575"/>
            <a:ext cx="1495500" cy="7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Extensions et modules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37" y="169800"/>
            <a:ext cx="327112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273925" y="19130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Page </a:t>
            </a:r>
            <a:r>
              <a:rPr lang="fr">
                <a:latin typeface="Economica"/>
                <a:ea typeface="Economica"/>
                <a:cs typeface="Economica"/>
                <a:sym typeface="Economica"/>
              </a:rPr>
              <a:t>d'accueil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960925" y="621675"/>
            <a:ext cx="13956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Connexion ou création de compte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5" name="Google Shape;155;p20"/>
          <p:cNvCxnSpPr/>
          <p:nvPr/>
        </p:nvCxnSpPr>
        <p:spPr>
          <a:xfrm flipH="1">
            <a:off x="3965250" y="830450"/>
            <a:ext cx="2973900" cy="6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0"/>
          <p:cNvCxnSpPr/>
          <p:nvPr/>
        </p:nvCxnSpPr>
        <p:spPr>
          <a:xfrm rot="10800000">
            <a:off x="5856600" y="421975"/>
            <a:ext cx="1078200" cy="4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0"/>
          <p:cNvSpPr txBox="1"/>
          <p:nvPr/>
        </p:nvSpPr>
        <p:spPr>
          <a:xfrm>
            <a:off x="400000" y="830450"/>
            <a:ext cx="18738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Page d’accueil accessible à tous les visiteurs et présentant les </a:t>
            </a: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fonctionnalités</a:t>
            </a:r>
            <a:r>
              <a:rPr lang="fr" sz="1200">
                <a:latin typeface="Open Sans"/>
                <a:ea typeface="Open Sans"/>
                <a:cs typeface="Open Sans"/>
                <a:sym typeface="Open Sans"/>
              </a:rPr>
              <a:t> du site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8" name="Google Shape;158;p20"/>
          <p:cNvCxnSpPr/>
          <p:nvPr/>
        </p:nvCxnSpPr>
        <p:spPr>
          <a:xfrm>
            <a:off x="400000" y="521750"/>
            <a:ext cx="921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0"/>
          <p:cNvCxnSpPr/>
          <p:nvPr/>
        </p:nvCxnSpPr>
        <p:spPr>
          <a:xfrm flipH="1">
            <a:off x="3925975" y="839125"/>
            <a:ext cx="2995800" cy="21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0"/>
          <p:cNvSpPr/>
          <p:nvPr/>
        </p:nvSpPr>
        <p:spPr>
          <a:xfrm>
            <a:off x="200000" y="2421750"/>
            <a:ext cx="2508600" cy="14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247775" y="2504350"/>
            <a:ext cx="23958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Réalisé avec Next et Tailwind =&gt;</a:t>
            </a:r>
            <a:endParaRPr b="1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lazy Loading</a:t>
            </a: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sur les images (temps de chargement réduit)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Optimisation du SEO (Optimisation du balisage)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Maintenabilité et évolutivité (un composant par section, ajout de section facilité)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350" y="1187850"/>
            <a:ext cx="4309975" cy="26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273925" y="191300"/>
            <a:ext cx="22521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conomica"/>
                <a:ea typeface="Economica"/>
                <a:cs typeface="Economica"/>
                <a:sym typeface="Economica"/>
              </a:rPr>
              <a:t>Ecran de connexion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>
            <a:off x="400000" y="521750"/>
            <a:ext cx="921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1"/>
          <p:cNvSpPr txBox="1"/>
          <p:nvPr/>
        </p:nvSpPr>
        <p:spPr>
          <a:xfrm>
            <a:off x="4482400" y="4046675"/>
            <a:ext cx="160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Connexion via E-Mail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849625" y="4059125"/>
            <a:ext cx="1477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Authentification par lien unique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7379325" y="4059125"/>
            <a:ext cx="1477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Economica"/>
                <a:ea typeface="Economica"/>
                <a:cs typeface="Economica"/>
                <a:sym typeface="Economica"/>
              </a:rPr>
              <a:t>Animation et UI optimisé</a:t>
            </a:r>
            <a:endParaRPr sz="1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00" y="834575"/>
            <a:ext cx="1705674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200000" y="2421750"/>
            <a:ext cx="2508600" cy="14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247775" y="2504350"/>
            <a:ext cx="23958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NextAuth, le Plugin d’authentification pour Next.JS</a:t>
            </a:r>
            <a:endParaRPr b="1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Sécurisé (</a:t>
            </a: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 POST + CSRF Token validation</a:t>
            </a:r>
            <a:r>
              <a:rPr lang="fr" sz="800">
                <a:solidFill>
                  <a:srgbClr val="E3E3E3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</a:pPr>
            <a:r>
              <a:rPr lang="fr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Flexible (possibilité par la suite de rajouter la connexion via réseaux sociaux)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